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88"/>
  </p:notesMasterIdLst>
  <p:sldIdLst>
    <p:sldId id="259" r:id="rId3"/>
    <p:sldId id="350" r:id="rId4"/>
    <p:sldId id="258" r:id="rId5"/>
    <p:sldId id="260" r:id="rId6"/>
    <p:sldId id="261" r:id="rId7"/>
    <p:sldId id="285" r:id="rId8"/>
    <p:sldId id="286" r:id="rId9"/>
    <p:sldId id="256" r:id="rId10"/>
    <p:sldId id="262" r:id="rId11"/>
    <p:sldId id="263" r:id="rId12"/>
    <p:sldId id="257" r:id="rId13"/>
    <p:sldId id="264" r:id="rId14"/>
    <p:sldId id="274" r:id="rId15"/>
    <p:sldId id="292" r:id="rId16"/>
    <p:sldId id="276" r:id="rId17"/>
    <p:sldId id="277" r:id="rId18"/>
    <p:sldId id="299" r:id="rId19"/>
    <p:sldId id="308" r:id="rId20"/>
    <p:sldId id="309" r:id="rId21"/>
    <p:sldId id="310" r:id="rId22"/>
    <p:sldId id="311" r:id="rId23"/>
    <p:sldId id="313" r:id="rId24"/>
    <p:sldId id="287" r:id="rId25"/>
    <p:sldId id="288" r:id="rId26"/>
    <p:sldId id="312" r:id="rId27"/>
    <p:sldId id="314" r:id="rId28"/>
    <p:sldId id="267" r:id="rId29"/>
    <p:sldId id="290" r:id="rId30"/>
    <p:sldId id="291" r:id="rId31"/>
    <p:sldId id="289" r:id="rId32"/>
    <p:sldId id="293" r:id="rId33"/>
    <p:sldId id="294" r:id="rId34"/>
    <p:sldId id="295" r:id="rId35"/>
    <p:sldId id="296" r:id="rId36"/>
    <p:sldId id="297" r:id="rId37"/>
    <p:sldId id="298" r:id="rId38"/>
    <p:sldId id="266" r:id="rId39"/>
    <p:sldId id="278" r:id="rId40"/>
    <p:sldId id="279" r:id="rId41"/>
    <p:sldId id="280" r:id="rId42"/>
    <p:sldId id="316" r:id="rId43"/>
    <p:sldId id="317" r:id="rId44"/>
    <p:sldId id="302" r:id="rId45"/>
    <p:sldId id="303" r:id="rId46"/>
    <p:sldId id="307" r:id="rId47"/>
    <p:sldId id="304" r:id="rId48"/>
    <p:sldId id="305" r:id="rId49"/>
    <p:sldId id="318" r:id="rId50"/>
    <p:sldId id="319" r:id="rId51"/>
    <p:sldId id="320" r:id="rId52"/>
    <p:sldId id="321" r:id="rId53"/>
    <p:sldId id="281" r:id="rId54"/>
    <p:sldId id="323" r:id="rId55"/>
    <p:sldId id="322" r:id="rId56"/>
    <p:sldId id="325" r:id="rId57"/>
    <p:sldId id="326" r:id="rId58"/>
    <p:sldId id="324" r:id="rId59"/>
    <p:sldId id="327" r:id="rId60"/>
    <p:sldId id="328" r:id="rId61"/>
    <p:sldId id="329" r:id="rId62"/>
    <p:sldId id="331" r:id="rId63"/>
    <p:sldId id="332" r:id="rId64"/>
    <p:sldId id="333" r:id="rId65"/>
    <p:sldId id="335" r:id="rId66"/>
    <p:sldId id="342" r:id="rId67"/>
    <p:sldId id="337" r:id="rId68"/>
    <p:sldId id="338" r:id="rId69"/>
    <p:sldId id="272" r:id="rId70"/>
    <p:sldId id="268" r:id="rId71"/>
    <p:sldId id="300" r:id="rId72"/>
    <p:sldId id="345" r:id="rId73"/>
    <p:sldId id="344" r:id="rId74"/>
    <p:sldId id="265" r:id="rId75"/>
    <p:sldId id="339" r:id="rId76"/>
    <p:sldId id="340" r:id="rId77"/>
    <p:sldId id="346" r:id="rId78"/>
    <p:sldId id="347" r:id="rId79"/>
    <p:sldId id="348" r:id="rId80"/>
    <p:sldId id="349" r:id="rId81"/>
    <p:sldId id="270" r:id="rId82"/>
    <p:sldId id="271" r:id="rId83"/>
    <p:sldId id="273" r:id="rId84"/>
    <p:sldId id="282" r:id="rId85"/>
    <p:sldId id="283" r:id="rId86"/>
    <p:sldId id="284" r:id="rId8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939C"/>
    <a:srgbClr val="858F98"/>
    <a:srgbClr val="9AA6B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282DD-567A-44B3-B986-74135AED94CB}" v="605" dt="2023-09-12T03:56:13.1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16" autoAdjust="0"/>
  </p:normalViewPr>
  <p:slideViewPr>
    <p:cSldViewPr snapToGrid="0">
      <p:cViewPr varScale="1">
        <p:scale>
          <a:sx n="80" d="100"/>
          <a:sy n="80" d="100"/>
        </p:scale>
        <p:origin x="53"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Holmes" userId="eb9da5768798d098" providerId="LiveId" clId="{FA8282DD-567A-44B3-B986-74135AED94CB}"/>
    <pc:docChg chg="undo custSel addSld delSld modSld">
      <pc:chgData name="Andrew Holmes" userId="eb9da5768798d098" providerId="LiveId" clId="{FA8282DD-567A-44B3-B986-74135AED94CB}" dt="2023-09-12T03:57:03.644" v="1670" actId="20577"/>
      <pc:docMkLst>
        <pc:docMk/>
      </pc:docMkLst>
      <pc:sldChg chg="modSp mod">
        <pc:chgData name="Andrew Holmes" userId="eb9da5768798d098" providerId="LiveId" clId="{FA8282DD-567A-44B3-B986-74135AED94CB}" dt="2023-09-12T03:53:19.776" v="1623" actId="20577"/>
        <pc:sldMkLst>
          <pc:docMk/>
          <pc:sldMk cId="2363113354" sldId="259"/>
        </pc:sldMkLst>
        <pc:spChg chg="mod">
          <ac:chgData name="Andrew Holmes" userId="eb9da5768798d098" providerId="LiveId" clId="{FA8282DD-567A-44B3-B986-74135AED94CB}" dt="2023-09-12T03:53:19.776" v="1623" actId="20577"/>
          <ac:spMkLst>
            <pc:docMk/>
            <pc:sldMk cId="2363113354" sldId="259"/>
            <ac:spMk id="6" creationId="{8976890E-C126-F07C-76CB-177E962D11A1}"/>
          </ac:spMkLst>
        </pc:spChg>
      </pc:sldChg>
      <pc:sldChg chg="mod modShow">
        <pc:chgData name="Andrew Holmes" userId="eb9da5768798d098" providerId="LiveId" clId="{FA8282DD-567A-44B3-B986-74135AED94CB}" dt="2023-09-12T03:30:22.853" v="172" actId="729"/>
        <pc:sldMkLst>
          <pc:docMk/>
          <pc:sldMk cId="1905944036" sldId="265"/>
        </pc:sldMkLst>
      </pc:sldChg>
      <pc:sldChg chg="modSp mod">
        <pc:chgData name="Andrew Holmes" userId="eb9da5768798d098" providerId="LiveId" clId="{FA8282DD-567A-44B3-B986-74135AED94CB}" dt="2023-09-12T03:29:53.635" v="171" actId="1076"/>
        <pc:sldMkLst>
          <pc:docMk/>
          <pc:sldMk cId="3826255106" sldId="268"/>
        </pc:sldMkLst>
        <pc:picChg chg="mod">
          <ac:chgData name="Andrew Holmes" userId="eb9da5768798d098" providerId="LiveId" clId="{FA8282DD-567A-44B3-B986-74135AED94CB}" dt="2023-09-12T03:29:53.635" v="171" actId="1076"/>
          <ac:picMkLst>
            <pc:docMk/>
            <pc:sldMk cId="3826255106" sldId="268"/>
            <ac:picMk id="10" creationId="{6249506E-4F43-509B-0F8A-F759C4B04A7D}"/>
          </ac:picMkLst>
        </pc:picChg>
      </pc:sldChg>
      <pc:sldChg chg="modSp mod">
        <pc:chgData name="Andrew Holmes" userId="eb9da5768798d098" providerId="LiveId" clId="{FA8282DD-567A-44B3-B986-74135AED94CB}" dt="2023-09-12T03:29:42.087" v="169" actId="403"/>
        <pc:sldMkLst>
          <pc:docMk/>
          <pc:sldMk cId="2704424383" sldId="272"/>
        </pc:sldMkLst>
        <pc:spChg chg="mod">
          <ac:chgData name="Andrew Holmes" userId="eb9da5768798d098" providerId="LiveId" clId="{FA8282DD-567A-44B3-B986-74135AED94CB}" dt="2023-09-12T03:29:42.087" v="169" actId="403"/>
          <ac:spMkLst>
            <pc:docMk/>
            <pc:sldMk cId="2704424383" sldId="272"/>
            <ac:spMk id="3" creationId="{5C8DB0C6-9637-EA8D-3085-0606369BF385}"/>
          </ac:spMkLst>
        </pc:spChg>
      </pc:sldChg>
      <pc:sldChg chg="addSp delSp modSp mod delAnim">
        <pc:chgData name="Andrew Holmes" userId="eb9da5768798d098" providerId="LiveId" clId="{FA8282DD-567A-44B3-B986-74135AED94CB}" dt="2023-09-12T03:33:33.128" v="198" actId="1076"/>
        <pc:sldMkLst>
          <pc:docMk/>
          <pc:sldMk cId="2867534741" sldId="300"/>
        </pc:sldMkLst>
        <pc:spChg chg="del">
          <ac:chgData name="Andrew Holmes" userId="eb9da5768798d098" providerId="LiveId" clId="{FA8282DD-567A-44B3-B986-74135AED94CB}" dt="2023-09-12T03:31:03.571" v="192" actId="478"/>
          <ac:spMkLst>
            <pc:docMk/>
            <pc:sldMk cId="2867534741" sldId="300"/>
            <ac:spMk id="2" creationId="{F943B16E-4B34-66C1-C734-CCB4945B20EC}"/>
          </ac:spMkLst>
        </pc:spChg>
        <pc:spChg chg="mod">
          <ac:chgData name="Andrew Holmes" userId="eb9da5768798d098" providerId="LiveId" clId="{FA8282DD-567A-44B3-B986-74135AED94CB}" dt="2023-09-12T03:30:58.990" v="191" actId="20577"/>
          <ac:spMkLst>
            <pc:docMk/>
            <pc:sldMk cId="2867534741" sldId="300"/>
            <ac:spMk id="3" creationId="{3F449280-7BE0-55D2-D066-E32B4BF185F9}"/>
          </ac:spMkLst>
        </pc:spChg>
        <pc:spChg chg="add mod">
          <ac:chgData name="Andrew Holmes" userId="eb9da5768798d098" providerId="LiveId" clId="{FA8282DD-567A-44B3-B986-74135AED94CB}" dt="2023-09-12T03:31:03.571" v="192" actId="478"/>
          <ac:spMkLst>
            <pc:docMk/>
            <pc:sldMk cId="2867534741" sldId="300"/>
            <ac:spMk id="5" creationId="{0DB48DDB-689E-1B65-B39B-3EABD2B57368}"/>
          </ac:spMkLst>
        </pc:spChg>
        <pc:spChg chg="del">
          <ac:chgData name="Andrew Holmes" userId="eb9da5768798d098" providerId="LiveId" clId="{FA8282DD-567A-44B3-B986-74135AED94CB}" dt="2023-09-12T03:31:03.571" v="192" actId="478"/>
          <ac:spMkLst>
            <pc:docMk/>
            <pc:sldMk cId="2867534741" sldId="300"/>
            <ac:spMk id="7" creationId="{FF45ECBA-7297-9627-4E01-748E7E0D80D7}"/>
          </ac:spMkLst>
        </pc:spChg>
        <pc:spChg chg="del">
          <ac:chgData name="Andrew Holmes" userId="eb9da5768798d098" providerId="LiveId" clId="{FA8282DD-567A-44B3-B986-74135AED94CB}" dt="2023-09-12T03:31:03.571" v="192" actId="478"/>
          <ac:spMkLst>
            <pc:docMk/>
            <pc:sldMk cId="2867534741" sldId="300"/>
            <ac:spMk id="8" creationId="{DFD9FF04-CA81-53D2-4993-9407878B8324}"/>
          </ac:spMkLst>
        </pc:spChg>
        <pc:spChg chg="del">
          <ac:chgData name="Andrew Holmes" userId="eb9da5768798d098" providerId="LiveId" clId="{FA8282DD-567A-44B3-B986-74135AED94CB}" dt="2023-09-12T03:31:03.571" v="192" actId="478"/>
          <ac:spMkLst>
            <pc:docMk/>
            <pc:sldMk cId="2867534741" sldId="300"/>
            <ac:spMk id="9" creationId="{1AD11E12-7371-891E-3767-0BD6FE56A19F}"/>
          </ac:spMkLst>
        </pc:spChg>
        <pc:spChg chg="del">
          <ac:chgData name="Andrew Holmes" userId="eb9da5768798d098" providerId="LiveId" clId="{FA8282DD-567A-44B3-B986-74135AED94CB}" dt="2023-09-12T03:31:03.571" v="192" actId="478"/>
          <ac:spMkLst>
            <pc:docMk/>
            <pc:sldMk cId="2867534741" sldId="300"/>
            <ac:spMk id="10" creationId="{C2BA314F-F265-EBBF-9BA3-339E71066075}"/>
          </ac:spMkLst>
        </pc:spChg>
        <pc:spChg chg="del">
          <ac:chgData name="Andrew Holmes" userId="eb9da5768798d098" providerId="LiveId" clId="{FA8282DD-567A-44B3-B986-74135AED94CB}" dt="2023-09-12T03:31:03.571" v="192" actId="478"/>
          <ac:spMkLst>
            <pc:docMk/>
            <pc:sldMk cId="2867534741" sldId="300"/>
            <ac:spMk id="11" creationId="{7680E1B1-F9B0-8E3E-F62B-AFEEA999DB4B}"/>
          </ac:spMkLst>
        </pc:spChg>
        <pc:picChg chg="del">
          <ac:chgData name="Andrew Holmes" userId="eb9da5768798d098" providerId="LiveId" clId="{FA8282DD-567A-44B3-B986-74135AED94CB}" dt="2023-09-12T03:31:03.571" v="192" actId="478"/>
          <ac:picMkLst>
            <pc:docMk/>
            <pc:sldMk cId="2867534741" sldId="300"/>
            <ac:picMk id="6" creationId="{AABE04CC-613B-418D-70AE-8D62AD24A7DD}"/>
          </ac:picMkLst>
        </pc:picChg>
        <pc:picChg chg="add mod">
          <ac:chgData name="Andrew Holmes" userId="eb9da5768798d098" providerId="LiveId" clId="{FA8282DD-567A-44B3-B986-74135AED94CB}" dt="2023-09-12T03:33:33.128" v="198" actId="1076"/>
          <ac:picMkLst>
            <pc:docMk/>
            <pc:sldMk cId="2867534741" sldId="300"/>
            <ac:picMk id="14" creationId="{6676AD31-D9A0-DF6A-9485-01007BFD538D}"/>
          </ac:picMkLst>
        </pc:picChg>
      </pc:sldChg>
      <pc:sldChg chg="modSp mod">
        <pc:chgData name="Andrew Holmes" userId="eb9da5768798d098" providerId="LiveId" clId="{FA8282DD-567A-44B3-B986-74135AED94CB}" dt="2023-09-12T03:29:13.169" v="107" actId="403"/>
        <pc:sldMkLst>
          <pc:docMk/>
          <pc:sldMk cId="3630086823" sldId="337"/>
        </pc:sldMkLst>
        <pc:spChg chg="mod">
          <ac:chgData name="Andrew Holmes" userId="eb9da5768798d098" providerId="LiveId" clId="{FA8282DD-567A-44B3-B986-74135AED94CB}" dt="2023-09-12T03:29:13.169" v="107" actId="403"/>
          <ac:spMkLst>
            <pc:docMk/>
            <pc:sldMk cId="3630086823" sldId="337"/>
            <ac:spMk id="2" creationId="{BAAD4486-A431-7F5F-C2AC-013D4A118653}"/>
          </ac:spMkLst>
        </pc:spChg>
      </pc:sldChg>
      <pc:sldChg chg="addSp delSp modSp mod modAnim">
        <pc:chgData name="Andrew Holmes" userId="eb9da5768798d098" providerId="LiveId" clId="{FA8282DD-567A-44B3-B986-74135AED94CB}" dt="2023-09-12T03:40:43.899" v="634"/>
        <pc:sldMkLst>
          <pc:docMk/>
          <pc:sldMk cId="2275788819" sldId="340"/>
        </pc:sldMkLst>
        <pc:spChg chg="mod">
          <ac:chgData name="Andrew Holmes" userId="eb9da5768798d098" providerId="LiveId" clId="{FA8282DD-567A-44B3-B986-74135AED94CB}" dt="2023-09-12T03:38:13.129" v="383" actId="1076"/>
          <ac:spMkLst>
            <pc:docMk/>
            <pc:sldMk cId="2275788819" sldId="340"/>
            <ac:spMk id="6" creationId="{21E44E29-36C1-4F42-3812-F4AE61C11A0F}"/>
          </ac:spMkLst>
        </pc:spChg>
        <pc:spChg chg="add mod">
          <ac:chgData name="Andrew Holmes" userId="eb9da5768798d098" providerId="LiveId" clId="{FA8282DD-567A-44B3-B986-74135AED94CB}" dt="2023-09-12T03:40:35.611" v="633" actId="948"/>
          <ac:spMkLst>
            <pc:docMk/>
            <pc:sldMk cId="2275788819" sldId="340"/>
            <ac:spMk id="11" creationId="{1834E42C-210B-CBEB-EE9B-46C5C5E0E523}"/>
          </ac:spMkLst>
        </pc:spChg>
        <pc:picChg chg="add mod">
          <ac:chgData name="Andrew Holmes" userId="eb9da5768798d098" providerId="LiveId" clId="{FA8282DD-567A-44B3-B986-74135AED94CB}" dt="2023-09-12T03:38:30.057" v="387" actId="1076"/>
          <ac:picMkLst>
            <pc:docMk/>
            <pc:sldMk cId="2275788819" sldId="340"/>
            <ac:picMk id="3" creationId="{DF150E42-E298-F668-CAAB-9118B8CDDAA6}"/>
          </ac:picMkLst>
        </pc:picChg>
        <pc:picChg chg="add del">
          <ac:chgData name="Andrew Holmes" userId="eb9da5768798d098" providerId="LiveId" clId="{FA8282DD-567A-44B3-B986-74135AED94CB}" dt="2023-09-12T03:37:53.449" v="375" actId="22"/>
          <ac:picMkLst>
            <pc:docMk/>
            <pc:sldMk cId="2275788819" sldId="340"/>
            <ac:picMk id="8" creationId="{C4A03407-722C-74C6-8FDF-75EF6EFCA4C9}"/>
          </ac:picMkLst>
        </pc:picChg>
        <pc:picChg chg="add mod">
          <ac:chgData name="Andrew Holmes" userId="eb9da5768798d098" providerId="LiveId" clId="{FA8282DD-567A-44B3-B986-74135AED94CB}" dt="2023-09-12T03:38:34.463" v="388" actId="1076"/>
          <ac:picMkLst>
            <pc:docMk/>
            <pc:sldMk cId="2275788819" sldId="340"/>
            <ac:picMk id="10" creationId="{7EC7CF1F-FA52-1FB3-B28B-C8145A68BBF8}"/>
          </ac:picMkLst>
        </pc:picChg>
      </pc:sldChg>
      <pc:sldChg chg="addSp delSp modSp mod modClrScheme modAnim chgLayout">
        <pc:chgData name="Andrew Holmes" userId="eb9da5768798d098" providerId="LiveId" clId="{FA8282DD-567A-44B3-B986-74135AED94CB}" dt="2023-09-12T03:28:36.978" v="29"/>
        <pc:sldMkLst>
          <pc:docMk/>
          <pc:sldMk cId="3513370583" sldId="342"/>
        </pc:sldMkLst>
        <pc:spChg chg="add mod ord">
          <ac:chgData name="Andrew Holmes" userId="eb9da5768798d098" providerId="LiveId" clId="{FA8282DD-567A-44B3-B986-74135AED94CB}" dt="2023-09-12T03:26:54.787" v="12" actId="14100"/>
          <ac:spMkLst>
            <pc:docMk/>
            <pc:sldMk cId="3513370583" sldId="342"/>
            <ac:spMk id="5" creationId="{6189E543-6524-728D-AFB5-A6E9FAB8FBAC}"/>
          </ac:spMkLst>
        </pc:spChg>
        <pc:spChg chg="mod ord">
          <ac:chgData name="Andrew Holmes" userId="eb9da5768798d098" providerId="LiveId" clId="{FA8282DD-567A-44B3-B986-74135AED94CB}" dt="2023-09-12T03:26:48.264" v="11" actId="1076"/>
          <ac:spMkLst>
            <pc:docMk/>
            <pc:sldMk cId="3513370583" sldId="342"/>
            <ac:spMk id="6" creationId="{4F4AF285-34A1-26A2-6024-45826BFF200B}"/>
          </ac:spMkLst>
        </pc:spChg>
        <pc:spChg chg="add mod">
          <ac:chgData name="Andrew Holmes" userId="eb9da5768798d098" providerId="LiveId" clId="{FA8282DD-567A-44B3-B986-74135AED94CB}" dt="2023-09-12T03:27:43.378" v="22" actId="1076"/>
          <ac:spMkLst>
            <pc:docMk/>
            <pc:sldMk cId="3513370583" sldId="342"/>
            <ac:spMk id="7" creationId="{D3E36A0D-390B-43B4-63B2-1B5FB91F86F2}"/>
          </ac:spMkLst>
        </pc:spChg>
        <pc:spChg chg="add">
          <ac:chgData name="Andrew Holmes" userId="eb9da5768798d098" providerId="LiveId" clId="{FA8282DD-567A-44B3-B986-74135AED94CB}" dt="2023-09-12T03:27:53.936" v="23" actId="11529"/>
          <ac:spMkLst>
            <pc:docMk/>
            <pc:sldMk cId="3513370583" sldId="342"/>
            <ac:spMk id="8" creationId="{4F5B92DE-00CD-38FF-F9E6-332C6A996CC4}"/>
          </ac:spMkLst>
        </pc:spChg>
        <pc:spChg chg="mod ord">
          <ac:chgData name="Andrew Holmes" userId="eb9da5768798d098" providerId="LiveId" clId="{FA8282DD-567A-44B3-B986-74135AED94CB}" dt="2023-09-12T03:26:33.428" v="7" actId="700"/>
          <ac:spMkLst>
            <pc:docMk/>
            <pc:sldMk cId="3513370583" sldId="342"/>
            <ac:spMk id="9" creationId="{A44BE90A-82E0-ED4A-4012-54C9B0D69D21}"/>
          </ac:spMkLst>
        </pc:spChg>
        <pc:spChg chg="add mod">
          <ac:chgData name="Andrew Holmes" userId="eb9da5768798d098" providerId="LiveId" clId="{FA8282DD-567A-44B3-B986-74135AED94CB}" dt="2023-09-12T03:28:26.314" v="27" actId="207"/>
          <ac:spMkLst>
            <pc:docMk/>
            <pc:sldMk cId="3513370583" sldId="342"/>
            <ac:spMk id="10" creationId="{563B031C-56A1-BAF7-8761-FF322AAEC0B4}"/>
          </ac:spMkLst>
        </pc:spChg>
        <pc:picChg chg="del">
          <ac:chgData name="Andrew Holmes" userId="eb9da5768798d098" providerId="LiveId" clId="{FA8282DD-567A-44B3-B986-74135AED94CB}" dt="2023-09-12T03:21:41.911" v="0" actId="478"/>
          <ac:picMkLst>
            <pc:docMk/>
            <pc:sldMk cId="3513370583" sldId="342"/>
            <ac:picMk id="3" creationId="{4E9BBFDF-B9B1-4E17-FE41-16BCD35BE22B}"/>
          </ac:picMkLst>
        </pc:picChg>
        <pc:picChg chg="add mod">
          <ac:chgData name="Andrew Holmes" userId="eb9da5768798d098" providerId="LiveId" clId="{FA8282DD-567A-44B3-B986-74135AED94CB}" dt="2023-09-12T03:27:11.508" v="20" actId="1036"/>
          <ac:picMkLst>
            <pc:docMk/>
            <pc:sldMk cId="3513370583" sldId="342"/>
            <ac:picMk id="4" creationId="{5A3514FB-DCD3-A0EE-3116-F5AF2A878E61}"/>
          </ac:picMkLst>
        </pc:picChg>
      </pc:sldChg>
      <pc:sldChg chg="new del">
        <pc:chgData name="Andrew Holmes" userId="eb9da5768798d098" providerId="LiveId" clId="{FA8282DD-567A-44B3-B986-74135AED94CB}" dt="2023-09-12T03:30:55.408" v="175" actId="47"/>
        <pc:sldMkLst>
          <pc:docMk/>
          <pc:sldMk cId="215778809" sldId="343"/>
        </pc:sldMkLst>
      </pc:sldChg>
      <pc:sldChg chg="add">
        <pc:chgData name="Andrew Holmes" userId="eb9da5768798d098" providerId="LiveId" clId="{FA8282DD-567A-44B3-B986-74135AED94CB}" dt="2023-09-12T03:30:53.668" v="174" actId="2890"/>
        <pc:sldMkLst>
          <pc:docMk/>
          <pc:sldMk cId="2549483140" sldId="344"/>
        </pc:sldMkLst>
      </pc:sldChg>
      <pc:sldChg chg="addSp delSp modSp new mod">
        <pc:chgData name="Andrew Holmes" userId="eb9da5768798d098" providerId="LiveId" clId="{FA8282DD-567A-44B3-B986-74135AED94CB}" dt="2023-09-12T03:36:09.898" v="363" actId="20577"/>
        <pc:sldMkLst>
          <pc:docMk/>
          <pc:sldMk cId="2633586217" sldId="345"/>
        </pc:sldMkLst>
        <pc:spChg chg="mod">
          <ac:chgData name="Andrew Holmes" userId="eb9da5768798d098" providerId="LiveId" clId="{FA8282DD-567A-44B3-B986-74135AED94CB}" dt="2023-09-12T03:36:09.898" v="363" actId="20577"/>
          <ac:spMkLst>
            <pc:docMk/>
            <pc:sldMk cId="2633586217" sldId="345"/>
            <ac:spMk id="2" creationId="{7F068184-7739-80C1-7FA9-6C1A7A78A9AB}"/>
          </ac:spMkLst>
        </pc:spChg>
        <pc:spChg chg="mod">
          <ac:chgData name="Andrew Holmes" userId="eb9da5768798d098" providerId="LiveId" clId="{FA8282DD-567A-44B3-B986-74135AED94CB}" dt="2023-09-12T03:33:52.957" v="234" actId="20577"/>
          <ac:spMkLst>
            <pc:docMk/>
            <pc:sldMk cId="2633586217" sldId="345"/>
            <ac:spMk id="3" creationId="{4CB77090-A71A-4C26-FCF8-AD4BD6C7467E}"/>
          </ac:spMkLst>
        </pc:spChg>
        <pc:spChg chg="del">
          <ac:chgData name="Andrew Holmes" userId="eb9da5768798d098" providerId="LiveId" clId="{FA8282DD-567A-44B3-B986-74135AED94CB}" dt="2023-09-12T03:33:45.451" v="200"/>
          <ac:spMkLst>
            <pc:docMk/>
            <pc:sldMk cId="2633586217" sldId="345"/>
            <ac:spMk id="4" creationId="{8A996795-FFDD-0011-FCF0-D6502E6EC2AD}"/>
          </ac:spMkLst>
        </pc:spChg>
        <pc:spChg chg="add mod">
          <ac:chgData name="Andrew Holmes" userId="eb9da5768798d098" providerId="LiveId" clId="{FA8282DD-567A-44B3-B986-74135AED94CB}" dt="2023-09-12T03:33:45.451" v="200"/>
          <ac:spMkLst>
            <pc:docMk/>
            <pc:sldMk cId="2633586217" sldId="345"/>
            <ac:spMk id="5" creationId="{7F3D8D50-411B-FBC2-4830-2D06BBA94913}"/>
          </ac:spMkLst>
        </pc:spChg>
        <pc:picChg chg="add mod">
          <ac:chgData name="Andrew Holmes" userId="eb9da5768798d098" providerId="LiveId" clId="{FA8282DD-567A-44B3-B986-74135AED94CB}" dt="2023-09-12T03:35:10.188" v="251" actId="1076"/>
          <ac:picMkLst>
            <pc:docMk/>
            <pc:sldMk cId="2633586217" sldId="345"/>
            <ac:picMk id="7" creationId="{26007A70-A1CA-1F57-DD42-D5DD7F1AF0CD}"/>
          </ac:picMkLst>
        </pc:picChg>
      </pc:sldChg>
      <pc:sldChg chg="addSp delSp modSp add mod delAnim modAnim">
        <pc:chgData name="Andrew Holmes" userId="eb9da5768798d098" providerId="LiveId" clId="{FA8282DD-567A-44B3-B986-74135AED94CB}" dt="2023-09-12T03:44:14.311" v="905" actId="1076"/>
        <pc:sldMkLst>
          <pc:docMk/>
          <pc:sldMk cId="2593155982" sldId="346"/>
        </pc:sldMkLst>
        <pc:spChg chg="mod">
          <ac:chgData name="Andrew Holmes" userId="eb9da5768798d098" providerId="LiveId" clId="{FA8282DD-567A-44B3-B986-74135AED94CB}" dt="2023-09-12T03:42:05.358" v="646" actId="14100"/>
          <ac:spMkLst>
            <pc:docMk/>
            <pc:sldMk cId="2593155982" sldId="346"/>
            <ac:spMk id="6" creationId="{21E44E29-36C1-4F42-3812-F4AE61C11A0F}"/>
          </ac:spMkLst>
        </pc:spChg>
        <pc:spChg chg="add del mod">
          <ac:chgData name="Andrew Holmes" userId="eb9da5768798d098" providerId="LiveId" clId="{FA8282DD-567A-44B3-B986-74135AED94CB}" dt="2023-09-12T03:42:14.551" v="650"/>
          <ac:spMkLst>
            <pc:docMk/>
            <pc:sldMk cId="2593155982" sldId="346"/>
            <ac:spMk id="8" creationId="{69EED11B-A614-5C51-58C1-E3C7CBBE75DA}"/>
          </ac:spMkLst>
        </pc:spChg>
        <pc:spChg chg="add mod">
          <ac:chgData name="Andrew Holmes" userId="eb9da5768798d098" providerId="LiveId" clId="{FA8282DD-567A-44B3-B986-74135AED94CB}" dt="2023-09-12T03:44:14.311" v="905" actId="1076"/>
          <ac:spMkLst>
            <pc:docMk/>
            <pc:sldMk cId="2593155982" sldId="346"/>
            <ac:spMk id="9" creationId="{893BF885-A063-4CC4-ECFD-0FC1100366C1}"/>
          </ac:spMkLst>
        </pc:spChg>
        <pc:spChg chg="del">
          <ac:chgData name="Andrew Holmes" userId="eb9da5768798d098" providerId="LiveId" clId="{FA8282DD-567A-44B3-B986-74135AED94CB}" dt="2023-09-12T03:41:18.693" v="636" actId="478"/>
          <ac:spMkLst>
            <pc:docMk/>
            <pc:sldMk cId="2593155982" sldId="346"/>
            <ac:spMk id="11" creationId="{1834E42C-210B-CBEB-EE9B-46C5C5E0E523}"/>
          </ac:spMkLst>
        </pc:spChg>
        <pc:picChg chg="del">
          <ac:chgData name="Andrew Holmes" userId="eb9da5768798d098" providerId="LiveId" clId="{FA8282DD-567A-44B3-B986-74135AED94CB}" dt="2023-09-12T03:41:18.693" v="636" actId="478"/>
          <ac:picMkLst>
            <pc:docMk/>
            <pc:sldMk cId="2593155982" sldId="346"/>
            <ac:picMk id="3" creationId="{DF150E42-E298-F668-CAAB-9118B8CDDAA6}"/>
          </ac:picMkLst>
        </pc:picChg>
        <pc:picChg chg="add mod">
          <ac:chgData name="Andrew Holmes" userId="eb9da5768798d098" providerId="LiveId" clId="{FA8282DD-567A-44B3-B986-74135AED94CB}" dt="2023-09-12T03:42:08.195" v="648" actId="14100"/>
          <ac:picMkLst>
            <pc:docMk/>
            <pc:sldMk cId="2593155982" sldId="346"/>
            <ac:picMk id="4" creationId="{4AB252E5-57B7-733C-AD7D-4156525ADE28}"/>
          </ac:picMkLst>
        </pc:picChg>
        <pc:picChg chg="del">
          <ac:chgData name="Andrew Holmes" userId="eb9da5768798d098" providerId="LiveId" clId="{FA8282DD-567A-44B3-B986-74135AED94CB}" dt="2023-09-12T03:41:18.693" v="636" actId="478"/>
          <ac:picMkLst>
            <pc:docMk/>
            <pc:sldMk cId="2593155982" sldId="346"/>
            <ac:picMk id="10" creationId="{7EC7CF1F-FA52-1FB3-B28B-C8145A68BBF8}"/>
          </ac:picMkLst>
        </pc:picChg>
      </pc:sldChg>
      <pc:sldChg chg="addSp delSp modSp add mod">
        <pc:chgData name="Andrew Holmes" userId="eb9da5768798d098" providerId="LiveId" clId="{FA8282DD-567A-44B3-B986-74135AED94CB}" dt="2023-09-12T03:48:58.356" v="1393" actId="20577"/>
        <pc:sldMkLst>
          <pc:docMk/>
          <pc:sldMk cId="88688533" sldId="347"/>
        </pc:sldMkLst>
        <pc:spChg chg="mod">
          <ac:chgData name="Andrew Holmes" userId="eb9da5768798d098" providerId="LiveId" clId="{FA8282DD-567A-44B3-B986-74135AED94CB}" dt="2023-09-12T03:44:57.376" v="919" actId="20577"/>
          <ac:spMkLst>
            <pc:docMk/>
            <pc:sldMk cId="88688533" sldId="347"/>
            <ac:spMk id="6" creationId="{21E44E29-36C1-4F42-3812-F4AE61C11A0F}"/>
          </ac:spMkLst>
        </pc:spChg>
        <pc:spChg chg="add mod">
          <ac:chgData name="Andrew Holmes" userId="eb9da5768798d098" providerId="LiveId" clId="{FA8282DD-567A-44B3-B986-74135AED94CB}" dt="2023-09-12T03:46:10.753" v="1077" actId="1076"/>
          <ac:spMkLst>
            <pc:docMk/>
            <pc:sldMk cId="88688533" sldId="347"/>
            <ac:spMk id="8" creationId="{4240F439-092E-5160-C00B-0B7B43907570}"/>
          </ac:spMkLst>
        </pc:spChg>
        <pc:spChg chg="mod">
          <ac:chgData name="Andrew Holmes" userId="eb9da5768798d098" providerId="LiveId" clId="{FA8282DD-567A-44B3-B986-74135AED94CB}" dt="2023-09-12T03:48:58.356" v="1393" actId="20577"/>
          <ac:spMkLst>
            <pc:docMk/>
            <pc:sldMk cId="88688533" sldId="347"/>
            <ac:spMk id="9" creationId="{893BF885-A063-4CC4-ECFD-0FC1100366C1}"/>
          </ac:spMkLst>
        </pc:spChg>
        <pc:picChg chg="add mod">
          <ac:chgData name="Andrew Holmes" userId="eb9da5768798d098" providerId="LiveId" clId="{FA8282DD-567A-44B3-B986-74135AED94CB}" dt="2023-09-12T03:44:59.542" v="920" actId="1076"/>
          <ac:picMkLst>
            <pc:docMk/>
            <pc:sldMk cId="88688533" sldId="347"/>
            <ac:picMk id="3" creationId="{43FB9432-1774-4C91-CA01-640D9179712F}"/>
          </ac:picMkLst>
        </pc:picChg>
        <pc:picChg chg="del">
          <ac:chgData name="Andrew Holmes" userId="eb9da5768798d098" providerId="LiveId" clId="{FA8282DD-567A-44B3-B986-74135AED94CB}" dt="2023-09-12T03:44:46.731" v="907" actId="478"/>
          <ac:picMkLst>
            <pc:docMk/>
            <pc:sldMk cId="88688533" sldId="347"/>
            <ac:picMk id="4" creationId="{4AB252E5-57B7-733C-AD7D-4156525ADE28}"/>
          </ac:picMkLst>
        </pc:picChg>
      </pc:sldChg>
      <pc:sldChg chg="addSp delSp modSp new mod modClrScheme chgLayout">
        <pc:chgData name="Andrew Holmes" userId="eb9da5768798d098" providerId="LiveId" clId="{FA8282DD-567A-44B3-B986-74135AED94CB}" dt="2023-09-12T03:52:22.474" v="1501" actId="1076"/>
        <pc:sldMkLst>
          <pc:docMk/>
          <pc:sldMk cId="2508882122" sldId="348"/>
        </pc:sldMkLst>
        <pc:spChg chg="del mod ord">
          <ac:chgData name="Andrew Holmes" userId="eb9da5768798d098" providerId="LiveId" clId="{FA8282DD-567A-44B3-B986-74135AED94CB}" dt="2023-09-12T03:49:25.317" v="1395" actId="700"/>
          <ac:spMkLst>
            <pc:docMk/>
            <pc:sldMk cId="2508882122" sldId="348"/>
            <ac:spMk id="2" creationId="{B712ADD6-7040-A179-74F7-75BD86C70047}"/>
          </ac:spMkLst>
        </pc:spChg>
        <pc:spChg chg="del mod ord">
          <ac:chgData name="Andrew Holmes" userId="eb9da5768798d098" providerId="LiveId" clId="{FA8282DD-567A-44B3-B986-74135AED94CB}" dt="2023-09-12T03:49:25.317" v="1395" actId="700"/>
          <ac:spMkLst>
            <pc:docMk/>
            <pc:sldMk cId="2508882122" sldId="348"/>
            <ac:spMk id="3" creationId="{B8011636-6799-636F-209A-B1225BFC9E9D}"/>
          </ac:spMkLst>
        </pc:spChg>
        <pc:spChg chg="del">
          <ac:chgData name="Andrew Holmes" userId="eb9da5768798d098" providerId="LiveId" clId="{FA8282DD-567A-44B3-B986-74135AED94CB}" dt="2023-09-12T03:49:25.317" v="1395" actId="700"/>
          <ac:spMkLst>
            <pc:docMk/>
            <pc:sldMk cId="2508882122" sldId="348"/>
            <ac:spMk id="4" creationId="{A07E5B66-3A64-56DD-0901-CBFD2B26001C}"/>
          </ac:spMkLst>
        </pc:spChg>
        <pc:spChg chg="add del mod ord">
          <ac:chgData name="Andrew Holmes" userId="eb9da5768798d098" providerId="LiveId" clId="{FA8282DD-567A-44B3-B986-74135AED94CB}" dt="2023-09-12T03:50:08.520" v="1405" actId="700"/>
          <ac:spMkLst>
            <pc:docMk/>
            <pc:sldMk cId="2508882122" sldId="348"/>
            <ac:spMk id="5" creationId="{9BBB337C-5489-9D8C-0888-CDA529CB36C2}"/>
          </ac:spMkLst>
        </pc:spChg>
        <pc:spChg chg="add del mod ord">
          <ac:chgData name="Andrew Holmes" userId="eb9da5768798d098" providerId="LiveId" clId="{FA8282DD-567A-44B3-B986-74135AED94CB}" dt="2023-09-12T03:50:08.520" v="1405" actId="700"/>
          <ac:spMkLst>
            <pc:docMk/>
            <pc:sldMk cId="2508882122" sldId="348"/>
            <ac:spMk id="6" creationId="{B396EDFA-C035-2514-01F3-E4887FFE1872}"/>
          </ac:spMkLst>
        </pc:spChg>
        <pc:spChg chg="add del">
          <ac:chgData name="Andrew Holmes" userId="eb9da5768798d098" providerId="LiveId" clId="{FA8282DD-567A-44B3-B986-74135AED94CB}" dt="2023-09-12T03:49:27.984" v="1397" actId="22"/>
          <ac:spMkLst>
            <pc:docMk/>
            <pc:sldMk cId="2508882122" sldId="348"/>
            <ac:spMk id="8" creationId="{02B4706A-0CBA-7869-C119-6122D8E43A7D}"/>
          </ac:spMkLst>
        </pc:spChg>
        <pc:spChg chg="add mod">
          <ac:chgData name="Andrew Holmes" userId="eb9da5768798d098" providerId="LiveId" clId="{FA8282DD-567A-44B3-B986-74135AED94CB}" dt="2023-09-12T03:49:36.460" v="1399" actId="14100"/>
          <ac:spMkLst>
            <pc:docMk/>
            <pc:sldMk cId="2508882122" sldId="348"/>
            <ac:spMk id="9" creationId="{8151AA37-7E88-08F8-5EDD-176E8C42CF73}"/>
          </ac:spMkLst>
        </pc:spChg>
        <pc:spChg chg="add mod ord">
          <ac:chgData name="Andrew Holmes" userId="eb9da5768798d098" providerId="LiveId" clId="{FA8282DD-567A-44B3-B986-74135AED94CB}" dt="2023-09-12T03:51:40.875" v="1489" actId="404"/>
          <ac:spMkLst>
            <pc:docMk/>
            <pc:sldMk cId="2508882122" sldId="348"/>
            <ac:spMk id="12" creationId="{28180876-5E89-05B3-83FB-FDC287484F7E}"/>
          </ac:spMkLst>
        </pc:spChg>
        <pc:spChg chg="add mod ord">
          <ac:chgData name="Andrew Holmes" userId="eb9da5768798d098" providerId="LiveId" clId="{FA8282DD-567A-44B3-B986-74135AED94CB}" dt="2023-09-12T03:51:47.417" v="1491" actId="1076"/>
          <ac:spMkLst>
            <pc:docMk/>
            <pc:sldMk cId="2508882122" sldId="348"/>
            <ac:spMk id="13" creationId="{15C6622B-A476-DA4A-2E08-204B5EF94017}"/>
          </ac:spMkLst>
        </pc:spChg>
        <pc:spChg chg="add del mod ord">
          <ac:chgData name="Andrew Holmes" userId="eb9da5768798d098" providerId="LiveId" clId="{FA8282DD-567A-44B3-B986-74135AED94CB}" dt="2023-09-12T03:50:15.463" v="1408" actId="478"/>
          <ac:spMkLst>
            <pc:docMk/>
            <pc:sldMk cId="2508882122" sldId="348"/>
            <ac:spMk id="14" creationId="{9016B704-2BFA-07CE-6D5E-738AA6699B8E}"/>
          </ac:spMkLst>
        </pc:spChg>
        <pc:picChg chg="add mod">
          <ac:chgData name="Andrew Holmes" userId="eb9da5768798d098" providerId="LiveId" clId="{FA8282DD-567A-44B3-B986-74135AED94CB}" dt="2023-09-12T03:52:22.474" v="1501" actId="1076"/>
          <ac:picMkLst>
            <pc:docMk/>
            <pc:sldMk cId="2508882122" sldId="348"/>
            <ac:picMk id="11" creationId="{5C9387AC-D1C7-D44C-3C25-4A5D3D8B757A}"/>
          </ac:picMkLst>
        </pc:picChg>
        <pc:picChg chg="add mod">
          <ac:chgData name="Andrew Holmes" userId="eb9da5768798d098" providerId="LiveId" clId="{FA8282DD-567A-44B3-B986-74135AED94CB}" dt="2023-09-12T03:52:09.238" v="1498" actId="1076"/>
          <ac:picMkLst>
            <pc:docMk/>
            <pc:sldMk cId="2508882122" sldId="348"/>
            <ac:picMk id="15" creationId="{3E4E0977-4CDD-7A2C-C365-C236390FFDA6}"/>
          </ac:picMkLst>
        </pc:picChg>
      </pc:sldChg>
      <pc:sldChg chg="modSp new mod">
        <pc:chgData name="Andrew Holmes" userId="eb9da5768798d098" providerId="LiveId" clId="{FA8282DD-567A-44B3-B986-74135AED94CB}" dt="2023-09-12T03:52:55.871" v="1607" actId="14100"/>
        <pc:sldMkLst>
          <pc:docMk/>
          <pc:sldMk cId="3527239753" sldId="349"/>
        </pc:sldMkLst>
        <pc:spChg chg="mod">
          <ac:chgData name="Andrew Holmes" userId="eb9da5768798d098" providerId="LiveId" clId="{FA8282DD-567A-44B3-B986-74135AED94CB}" dt="2023-09-12T03:52:38.082" v="1515" actId="20577"/>
          <ac:spMkLst>
            <pc:docMk/>
            <pc:sldMk cId="3527239753" sldId="349"/>
            <ac:spMk id="2" creationId="{F0D91377-EE17-66F9-614B-2B72BC5505D8}"/>
          </ac:spMkLst>
        </pc:spChg>
        <pc:spChg chg="mod">
          <ac:chgData name="Andrew Holmes" userId="eb9da5768798d098" providerId="LiveId" clId="{FA8282DD-567A-44B3-B986-74135AED94CB}" dt="2023-09-12T03:52:40.115" v="1517" actId="20577"/>
          <ac:spMkLst>
            <pc:docMk/>
            <pc:sldMk cId="3527239753" sldId="349"/>
            <ac:spMk id="3" creationId="{8E346A92-BD93-05D2-3CB2-1F6A7A16C0FF}"/>
          </ac:spMkLst>
        </pc:spChg>
        <pc:spChg chg="mod">
          <ac:chgData name="Andrew Holmes" userId="eb9da5768798d098" providerId="LiveId" clId="{FA8282DD-567A-44B3-B986-74135AED94CB}" dt="2023-09-12T03:52:55.871" v="1607" actId="14100"/>
          <ac:spMkLst>
            <pc:docMk/>
            <pc:sldMk cId="3527239753" sldId="349"/>
            <ac:spMk id="4" creationId="{006C9A34-5EA0-DC0E-8C9D-ED6FA54CAFCA}"/>
          </ac:spMkLst>
        </pc:spChg>
      </pc:sldChg>
      <pc:sldChg chg="addSp delSp modSp new mod modClrScheme chgLayout">
        <pc:chgData name="Andrew Holmes" userId="eb9da5768798d098" providerId="LiveId" clId="{FA8282DD-567A-44B3-B986-74135AED94CB}" dt="2023-09-12T03:57:03.644" v="1670" actId="20577"/>
        <pc:sldMkLst>
          <pc:docMk/>
          <pc:sldMk cId="3241107359" sldId="350"/>
        </pc:sldMkLst>
        <pc:spChg chg="del mod ord">
          <ac:chgData name="Andrew Holmes" userId="eb9da5768798d098" providerId="LiveId" clId="{FA8282DD-567A-44B3-B986-74135AED94CB}" dt="2023-09-12T03:53:45.595" v="1625" actId="700"/>
          <ac:spMkLst>
            <pc:docMk/>
            <pc:sldMk cId="3241107359" sldId="350"/>
            <ac:spMk id="2" creationId="{610190F0-47D9-AE4B-E6F7-B34A5A2410A1}"/>
          </ac:spMkLst>
        </pc:spChg>
        <pc:spChg chg="del mod ord">
          <ac:chgData name="Andrew Holmes" userId="eb9da5768798d098" providerId="LiveId" clId="{FA8282DD-567A-44B3-B986-74135AED94CB}" dt="2023-09-12T03:53:45.595" v="1625" actId="700"/>
          <ac:spMkLst>
            <pc:docMk/>
            <pc:sldMk cId="3241107359" sldId="350"/>
            <ac:spMk id="3" creationId="{87CC9DE2-B875-60F9-A954-DC0FA70AAB05}"/>
          </ac:spMkLst>
        </pc:spChg>
        <pc:spChg chg="del">
          <ac:chgData name="Andrew Holmes" userId="eb9da5768798d098" providerId="LiveId" clId="{FA8282DD-567A-44B3-B986-74135AED94CB}" dt="2023-09-12T03:53:45.595" v="1625" actId="700"/>
          <ac:spMkLst>
            <pc:docMk/>
            <pc:sldMk cId="3241107359" sldId="350"/>
            <ac:spMk id="4" creationId="{0A147AF9-4F5B-0037-AE18-6240539FE6AB}"/>
          </ac:spMkLst>
        </pc:spChg>
        <pc:spChg chg="add del mod ord">
          <ac:chgData name="Andrew Holmes" userId="eb9da5768798d098" providerId="LiveId" clId="{FA8282DD-567A-44B3-B986-74135AED94CB}" dt="2023-09-12T03:53:49.610" v="1626" actId="478"/>
          <ac:spMkLst>
            <pc:docMk/>
            <pc:sldMk cId="3241107359" sldId="350"/>
            <ac:spMk id="5" creationId="{473255C0-EB9C-BF2F-47E3-C646A6FD916E}"/>
          </ac:spMkLst>
        </pc:spChg>
        <pc:spChg chg="add del mod ord">
          <ac:chgData name="Andrew Holmes" userId="eb9da5768798d098" providerId="LiveId" clId="{FA8282DD-567A-44B3-B986-74135AED94CB}" dt="2023-09-12T03:53:49.610" v="1626" actId="478"/>
          <ac:spMkLst>
            <pc:docMk/>
            <pc:sldMk cId="3241107359" sldId="350"/>
            <ac:spMk id="6" creationId="{2FE97932-AC82-E14F-0543-EACAA8E09DD3}"/>
          </ac:spMkLst>
        </pc:spChg>
        <pc:spChg chg="add del mod ord">
          <ac:chgData name="Andrew Holmes" userId="eb9da5768798d098" providerId="LiveId" clId="{FA8282DD-567A-44B3-B986-74135AED94CB}" dt="2023-09-12T03:53:49.610" v="1626" actId="478"/>
          <ac:spMkLst>
            <pc:docMk/>
            <pc:sldMk cId="3241107359" sldId="350"/>
            <ac:spMk id="7" creationId="{CB17D6A2-CDAD-8F80-F0B1-AC864C7D2D95}"/>
          </ac:spMkLst>
        </pc:spChg>
        <pc:spChg chg="add del mod">
          <ac:chgData name="Andrew Holmes" userId="eb9da5768798d098" providerId="LiveId" clId="{FA8282DD-567A-44B3-B986-74135AED94CB}" dt="2023-09-12T03:53:57.473" v="1628" actId="478"/>
          <ac:spMkLst>
            <pc:docMk/>
            <pc:sldMk cId="3241107359" sldId="350"/>
            <ac:spMk id="8" creationId="{8DBF52F0-EEAD-0F17-0C6C-03DAFCE91D20}"/>
          </ac:spMkLst>
        </pc:spChg>
        <pc:spChg chg="add del mod">
          <ac:chgData name="Andrew Holmes" userId="eb9da5768798d098" providerId="LiveId" clId="{FA8282DD-567A-44B3-B986-74135AED94CB}" dt="2023-09-12T03:53:57.473" v="1628" actId="478"/>
          <ac:spMkLst>
            <pc:docMk/>
            <pc:sldMk cId="3241107359" sldId="350"/>
            <ac:spMk id="9" creationId="{23BD6A3F-9BC1-2088-0F06-2A01791E0065}"/>
          </ac:spMkLst>
        </pc:spChg>
        <pc:spChg chg="add del mod">
          <ac:chgData name="Andrew Holmes" userId="eb9da5768798d098" providerId="LiveId" clId="{FA8282DD-567A-44B3-B986-74135AED94CB}" dt="2023-09-12T03:53:57.473" v="1628" actId="478"/>
          <ac:spMkLst>
            <pc:docMk/>
            <pc:sldMk cId="3241107359" sldId="350"/>
            <ac:spMk id="10" creationId="{164EBBD7-39EC-0F1B-44FE-71AA0E4245EC}"/>
          </ac:spMkLst>
        </pc:spChg>
        <pc:spChg chg="add mod">
          <ac:chgData name="Andrew Holmes" userId="eb9da5768798d098" providerId="LiveId" clId="{FA8282DD-567A-44B3-B986-74135AED94CB}" dt="2023-09-12T03:57:03.644" v="1670" actId="20577"/>
          <ac:spMkLst>
            <pc:docMk/>
            <pc:sldMk cId="3241107359" sldId="350"/>
            <ac:spMk id="12" creationId="{398C38F7-1A40-74F7-9F6D-FED4485C1ABF}"/>
          </ac:spMkLst>
        </pc:spChg>
        <pc:picChg chg="add mod">
          <ac:chgData name="Andrew Holmes" userId="eb9da5768798d098" providerId="LiveId" clId="{FA8282DD-567A-44B3-B986-74135AED94CB}" dt="2023-09-12T03:55:18.206" v="1633"/>
          <ac:picMkLst>
            <pc:docMk/>
            <pc:sldMk cId="3241107359" sldId="350"/>
            <ac:picMk id="11" creationId="{D9A9426A-BE8E-456C-CF71-0E176DE7ACC3}"/>
          </ac:picMkLst>
        </pc:picChg>
        <pc:picChg chg="add mod">
          <ac:chgData name="Andrew Holmes" userId="eb9da5768798d098" providerId="LiveId" clId="{FA8282DD-567A-44B3-B986-74135AED94CB}" dt="2023-09-12T03:56:13.186" v="1659" actId="1076"/>
          <ac:picMkLst>
            <pc:docMk/>
            <pc:sldMk cId="3241107359" sldId="350"/>
            <ac:picMk id="2050" creationId="{E2AEB514-BC50-A204-64D2-7D3640FA7E5D}"/>
          </ac:picMkLst>
        </pc:picChg>
      </pc:sldChg>
    </pc:docChg>
  </pc:docChgLst>
  <pc:docChgLst>
    <pc:chgData name="Andrew Holmes" userId="eb9da5768798d098" providerId="LiveId" clId="{E41B1B9F-0FE7-4B6F-B7E0-88B3A721DD0C}"/>
    <pc:docChg chg="undo custSel addSld delSld modSld sldOrd">
      <pc:chgData name="Andrew Holmes" userId="eb9da5768798d098" providerId="LiveId" clId="{E41B1B9F-0FE7-4B6F-B7E0-88B3A721DD0C}" dt="2023-09-06T17:59:41.975" v="1044" actId="1076"/>
      <pc:docMkLst>
        <pc:docMk/>
      </pc:docMkLst>
      <pc:sldChg chg="modSp mod ord">
        <pc:chgData name="Andrew Holmes" userId="eb9da5768798d098" providerId="LiveId" clId="{E41B1B9F-0FE7-4B6F-B7E0-88B3A721DD0C}" dt="2023-09-06T17:54:10.175" v="1024" actId="20577"/>
        <pc:sldMkLst>
          <pc:docMk/>
          <pc:sldMk cId="2704424383" sldId="272"/>
        </pc:sldMkLst>
        <pc:spChg chg="mod">
          <ac:chgData name="Andrew Holmes" userId="eb9da5768798d098" providerId="LiveId" clId="{E41B1B9F-0FE7-4B6F-B7E0-88B3A721DD0C}" dt="2023-09-06T17:54:07.167" v="1020" actId="20577"/>
          <ac:spMkLst>
            <pc:docMk/>
            <pc:sldMk cId="2704424383" sldId="272"/>
            <ac:spMk id="3" creationId="{5C8DB0C6-9637-EA8D-3085-0606369BF385}"/>
          </ac:spMkLst>
        </pc:spChg>
        <pc:spChg chg="mod">
          <ac:chgData name="Andrew Holmes" userId="eb9da5768798d098" providerId="LiveId" clId="{E41B1B9F-0FE7-4B6F-B7E0-88B3A721DD0C}" dt="2023-09-06T17:54:10.175" v="1024" actId="20577"/>
          <ac:spMkLst>
            <pc:docMk/>
            <pc:sldMk cId="2704424383" sldId="272"/>
            <ac:spMk id="5" creationId="{CE91767F-0228-A4DD-EA68-AABE14B93960}"/>
          </ac:spMkLst>
        </pc:spChg>
      </pc:sldChg>
      <pc:sldChg chg="ord">
        <pc:chgData name="Andrew Holmes" userId="eb9da5768798d098" providerId="LiveId" clId="{E41B1B9F-0FE7-4B6F-B7E0-88B3A721DD0C}" dt="2023-09-06T17:55:09.081" v="1030" actId="20578"/>
        <pc:sldMkLst>
          <pc:docMk/>
          <pc:sldMk cId="2270857093" sldId="273"/>
        </pc:sldMkLst>
      </pc:sldChg>
      <pc:sldChg chg="modSp mod">
        <pc:chgData name="Andrew Holmes" userId="eb9da5768798d098" providerId="LiveId" clId="{E41B1B9F-0FE7-4B6F-B7E0-88B3A721DD0C}" dt="2023-09-06T17:57:46.490" v="1036" actId="1076"/>
        <pc:sldMkLst>
          <pc:docMk/>
          <pc:sldMk cId="2671996710" sldId="274"/>
        </pc:sldMkLst>
        <pc:picChg chg="mod">
          <ac:chgData name="Andrew Holmes" userId="eb9da5768798d098" providerId="LiveId" clId="{E41B1B9F-0FE7-4B6F-B7E0-88B3A721DD0C}" dt="2023-09-06T17:57:46.490" v="1036" actId="1076"/>
          <ac:picMkLst>
            <pc:docMk/>
            <pc:sldMk cId="2671996710" sldId="274"/>
            <ac:picMk id="16" creationId="{33B00AF4-7C68-74F7-5B34-092EAFB27428}"/>
          </ac:picMkLst>
        </pc:picChg>
        <pc:picChg chg="mod">
          <ac:chgData name="Andrew Holmes" userId="eb9da5768798d098" providerId="LiveId" clId="{E41B1B9F-0FE7-4B6F-B7E0-88B3A721DD0C}" dt="2023-09-06T17:57:20.575" v="1031" actId="1076"/>
          <ac:picMkLst>
            <pc:docMk/>
            <pc:sldMk cId="2671996710" sldId="274"/>
            <ac:picMk id="20" creationId="{93F95AC5-3017-0962-87C7-40E69638985A}"/>
          </ac:picMkLst>
        </pc:picChg>
        <pc:picChg chg="mod">
          <ac:chgData name="Andrew Holmes" userId="eb9da5768798d098" providerId="LiveId" clId="{E41B1B9F-0FE7-4B6F-B7E0-88B3A721DD0C}" dt="2023-09-06T17:57:28.099" v="1033" actId="1076"/>
          <ac:picMkLst>
            <pc:docMk/>
            <pc:sldMk cId="2671996710" sldId="274"/>
            <ac:picMk id="24" creationId="{B3825CA7-1A4F-D28E-2D4A-21E77425C113}"/>
          </ac:picMkLst>
        </pc:picChg>
        <pc:picChg chg="mod">
          <ac:chgData name="Andrew Holmes" userId="eb9da5768798d098" providerId="LiveId" clId="{E41B1B9F-0FE7-4B6F-B7E0-88B3A721DD0C}" dt="2023-09-06T17:57:37.734" v="1035" actId="14100"/>
          <ac:picMkLst>
            <pc:docMk/>
            <pc:sldMk cId="2671996710" sldId="274"/>
            <ac:picMk id="26" creationId="{EBF75E91-51B8-B94E-F0AB-D63C7BD11195}"/>
          </ac:picMkLst>
        </pc:picChg>
      </pc:sldChg>
      <pc:sldChg chg="addSp delSp modSp mod">
        <pc:chgData name="Andrew Holmes" userId="eb9da5768798d098" providerId="LiveId" clId="{E41B1B9F-0FE7-4B6F-B7E0-88B3A721DD0C}" dt="2023-09-06T15:32:56.027" v="607"/>
        <pc:sldMkLst>
          <pc:docMk/>
          <pc:sldMk cId="1629155642" sldId="275"/>
        </pc:sldMkLst>
        <pc:spChg chg="del">
          <ac:chgData name="Andrew Holmes" userId="eb9da5768798d098" providerId="LiveId" clId="{E41B1B9F-0FE7-4B6F-B7E0-88B3A721DD0C}" dt="2023-09-06T15:32:53.656" v="605" actId="478"/>
          <ac:spMkLst>
            <pc:docMk/>
            <pc:sldMk cId="1629155642" sldId="275"/>
            <ac:spMk id="4" creationId="{0374989B-470D-3E43-140E-B847E82AF0BB}"/>
          </ac:spMkLst>
        </pc:spChg>
        <pc:spChg chg="add del mod">
          <ac:chgData name="Andrew Holmes" userId="eb9da5768798d098" providerId="LiveId" clId="{E41B1B9F-0FE7-4B6F-B7E0-88B3A721DD0C}" dt="2023-09-06T15:32:55.272" v="606" actId="478"/>
          <ac:spMkLst>
            <pc:docMk/>
            <pc:sldMk cId="1629155642" sldId="275"/>
            <ac:spMk id="6" creationId="{B7792EBF-99FB-E55B-17BE-8180A16F585E}"/>
          </ac:spMkLst>
        </pc:spChg>
        <pc:spChg chg="add mod">
          <ac:chgData name="Andrew Holmes" userId="eb9da5768798d098" providerId="LiveId" clId="{E41B1B9F-0FE7-4B6F-B7E0-88B3A721DD0C}" dt="2023-09-06T15:32:56.027" v="607"/>
          <ac:spMkLst>
            <pc:docMk/>
            <pc:sldMk cId="1629155642" sldId="275"/>
            <ac:spMk id="7" creationId="{91BD8FAA-6966-F000-7E8E-6D23FDCEA57D}"/>
          </ac:spMkLst>
        </pc:spChg>
      </pc:sldChg>
      <pc:sldChg chg="modSp mod">
        <pc:chgData name="Andrew Holmes" userId="eb9da5768798d098" providerId="LiveId" clId="{E41B1B9F-0FE7-4B6F-B7E0-88B3A721DD0C}" dt="2023-09-06T15:31:35.477" v="576" actId="113"/>
        <pc:sldMkLst>
          <pc:docMk/>
          <pc:sldMk cId="78413270" sldId="278"/>
        </pc:sldMkLst>
        <pc:spChg chg="mod">
          <ac:chgData name="Andrew Holmes" userId="eb9da5768798d098" providerId="LiveId" clId="{E41B1B9F-0FE7-4B6F-B7E0-88B3A721DD0C}" dt="2023-09-06T15:31:35.477" v="576" actId="113"/>
          <ac:spMkLst>
            <pc:docMk/>
            <pc:sldMk cId="78413270" sldId="278"/>
            <ac:spMk id="7" creationId="{605C9590-F0FD-28C1-86AD-8D3B9FAE6CD1}"/>
          </ac:spMkLst>
        </pc:spChg>
      </pc:sldChg>
      <pc:sldChg chg="modSp mod">
        <pc:chgData name="Andrew Holmes" userId="eb9da5768798d098" providerId="LiveId" clId="{E41B1B9F-0FE7-4B6F-B7E0-88B3A721DD0C}" dt="2023-09-06T15:31:46.186" v="580" actId="207"/>
        <pc:sldMkLst>
          <pc:docMk/>
          <pc:sldMk cId="1755053816" sldId="279"/>
        </pc:sldMkLst>
        <pc:spChg chg="mod">
          <ac:chgData name="Andrew Holmes" userId="eb9da5768798d098" providerId="LiveId" clId="{E41B1B9F-0FE7-4B6F-B7E0-88B3A721DD0C}" dt="2023-09-06T15:31:46.186" v="580" actId="207"/>
          <ac:spMkLst>
            <pc:docMk/>
            <pc:sldMk cId="1755053816" sldId="279"/>
            <ac:spMk id="6" creationId="{910D8F58-4595-1F63-F492-8245485602B5}"/>
          </ac:spMkLst>
        </pc:spChg>
      </pc:sldChg>
      <pc:sldChg chg="modSp mod">
        <pc:chgData name="Andrew Holmes" userId="eb9da5768798d098" providerId="LiveId" clId="{E41B1B9F-0FE7-4B6F-B7E0-88B3A721DD0C}" dt="2023-09-06T15:31:53.099" v="582" actId="207"/>
        <pc:sldMkLst>
          <pc:docMk/>
          <pc:sldMk cId="1373859167" sldId="280"/>
        </pc:sldMkLst>
        <pc:spChg chg="mod">
          <ac:chgData name="Andrew Holmes" userId="eb9da5768798d098" providerId="LiveId" clId="{E41B1B9F-0FE7-4B6F-B7E0-88B3A721DD0C}" dt="2023-09-06T15:31:53.099" v="582" actId="207"/>
          <ac:spMkLst>
            <pc:docMk/>
            <pc:sldMk cId="1373859167" sldId="280"/>
            <ac:spMk id="6" creationId="{910D8F58-4595-1F63-F492-8245485602B5}"/>
          </ac:spMkLst>
        </pc:spChg>
      </pc:sldChg>
      <pc:sldChg chg="addSp delSp modSp mod">
        <pc:chgData name="Andrew Holmes" userId="eb9da5768798d098" providerId="LiveId" clId="{E41B1B9F-0FE7-4B6F-B7E0-88B3A721DD0C}" dt="2023-09-06T15:32:41.039" v="601"/>
        <pc:sldMkLst>
          <pc:docMk/>
          <pc:sldMk cId="2819479977" sldId="281"/>
        </pc:sldMkLst>
        <pc:spChg chg="add del mod">
          <ac:chgData name="Andrew Holmes" userId="eb9da5768798d098" providerId="LiveId" clId="{E41B1B9F-0FE7-4B6F-B7E0-88B3A721DD0C}" dt="2023-09-06T15:32:40.740" v="600" actId="478"/>
          <ac:spMkLst>
            <pc:docMk/>
            <pc:sldMk cId="2819479977" sldId="281"/>
            <ac:spMk id="3" creationId="{44D7D756-E1E1-C517-DEC9-E062B48F4815}"/>
          </ac:spMkLst>
        </pc:spChg>
        <pc:spChg chg="add del mod">
          <ac:chgData name="Andrew Holmes" userId="eb9da5768798d098" providerId="LiveId" clId="{E41B1B9F-0FE7-4B6F-B7E0-88B3A721DD0C}" dt="2023-09-06T15:32:36.788" v="599"/>
          <ac:spMkLst>
            <pc:docMk/>
            <pc:sldMk cId="2819479977" sldId="281"/>
            <ac:spMk id="4" creationId="{F0C370B1-01CE-E797-F04A-5EBD35DEA482}"/>
          </ac:spMkLst>
        </pc:spChg>
        <pc:spChg chg="del">
          <ac:chgData name="Andrew Holmes" userId="eb9da5768798d098" providerId="LiveId" clId="{E41B1B9F-0FE7-4B6F-B7E0-88B3A721DD0C}" dt="2023-09-06T15:32:35.309" v="597" actId="478"/>
          <ac:spMkLst>
            <pc:docMk/>
            <pc:sldMk cId="2819479977" sldId="281"/>
            <ac:spMk id="7" creationId="{8407FED2-0DAF-EB87-01CA-A439EF8EFD6E}"/>
          </ac:spMkLst>
        </pc:spChg>
        <pc:spChg chg="add mod">
          <ac:chgData name="Andrew Holmes" userId="eb9da5768798d098" providerId="LiveId" clId="{E41B1B9F-0FE7-4B6F-B7E0-88B3A721DD0C}" dt="2023-09-06T15:32:41.039" v="601"/>
          <ac:spMkLst>
            <pc:docMk/>
            <pc:sldMk cId="2819479977" sldId="281"/>
            <ac:spMk id="9" creationId="{DD0B282C-4FAD-F829-1AED-F82A4C800E60}"/>
          </ac:spMkLst>
        </pc:spChg>
      </pc:sldChg>
      <pc:sldChg chg="modSp mod">
        <pc:chgData name="Andrew Holmes" userId="eb9da5768798d098" providerId="LiveId" clId="{E41B1B9F-0FE7-4B6F-B7E0-88B3A721DD0C}" dt="2023-09-06T15:29:50.669" v="548" actId="20577"/>
        <pc:sldMkLst>
          <pc:docMk/>
          <pc:sldMk cId="471657729" sldId="289"/>
        </pc:sldMkLst>
        <pc:spChg chg="mod">
          <ac:chgData name="Andrew Holmes" userId="eb9da5768798d098" providerId="LiveId" clId="{E41B1B9F-0FE7-4B6F-B7E0-88B3A721DD0C}" dt="2023-09-06T15:29:50.669" v="548" actId="20577"/>
          <ac:spMkLst>
            <pc:docMk/>
            <pc:sldMk cId="471657729" sldId="289"/>
            <ac:spMk id="5" creationId="{EB560619-027F-3501-5DBC-46CDB5661DDD}"/>
          </ac:spMkLst>
        </pc:spChg>
      </pc:sldChg>
      <pc:sldChg chg="modSp mod">
        <pc:chgData name="Andrew Holmes" userId="eb9da5768798d098" providerId="LiveId" clId="{E41B1B9F-0FE7-4B6F-B7E0-88B3A721DD0C}" dt="2023-09-06T15:29:53.469" v="549"/>
        <pc:sldMkLst>
          <pc:docMk/>
          <pc:sldMk cId="146213251" sldId="293"/>
        </pc:sldMkLst>
        <pc:spChg chg="mod">
          <ac:chgData name="Andrew Holmes" userId="eb9da5768798d098" providerId="LiveId" clId="{E41B1B9F-0FE7-4B6F-B7E0-88B3A721DD0C}" dt="2023-09-06T15:29:53.469" v="549"/>
          <ac:spMkLst>
            <pc:docMk/>
            <pc:sldMk cId="146213251" sldId="293"/>
            <ac:spMk id="8" creationId="{4F03F76C-9724-6A94-DBF3-9A5245F6F8E7}"/>
          </ac:spMkLst>
        </pc:spChg>
      </pc:sldChg>
      <pc:sldChg chg="modSp mod">
        <pc:chgData name="Andrew Holmes" userId="eb9da5768798d098" providerId="LiveId" clId="{E41B1B9F-0FE7-4B6F-B7E0-88B3A721DD0C}" dt="2023-09-06T15:30:04.579" v="552"/>
        <pc:sldMkLst>
          <pc:docMk/>
          <pc:sldMk cId="2413430174" sldId="294"/>
        </pc:sldMkLst>
        <pc:spChg chg="mod">
          <ac:chgData name="Andrew Holmes" userId="eb9da5768798d098" providerId="LiveId" clId="{E41B1B9F-0FE7-4B6F-B7E0-88B3A721DD0C}" dt="2023-09-06T15:30:04.579" v="552"/>
          <ac:spMkLst>
            <pc:docMk/>
            <pc:sldMk cId="2413430174" sldId="294"/>
            <ac:spMk id="8" creationId="{4F03F76C-9724-6A94-DBF3-9A5245F6F8E7}"/>
          </ac:spMkLst>
        </pc:spChg>
      </pc:sldChg>
      <pc:sldChg chg="modSp mod">
        <pc:chgData name="Andrew Holmes" userId="eb9da5768798d098" providerId="LiveId" clId="{E41B1B9F-0FE7-4B6F-B7E0-88B3A721DD0C}" dt="2023-09-06T15:30:06.044" v="553"/>
        <pc:sldMkLst>
          <pc:docMk/>
          <pc:sldMk cId="1922211696" sldId="295"/>
        </pc:sldMkLst>
        <pc:spChg chg="mod">
          <ac:chgData name="Andrew Holmes" userId="eb9da5768798d098" providerId="LiveId" clId="{E41B1B9F-0FE7-4B6F-B7E0-88B3A721DD0C}" dt="2023-09-06T15:30:06.044" v="553"/>
          <ac:spMkLst>
            <pc:docMk/>
            <pc:sldMk cId="1922211696" sldId="295"/>
            <ac:spMk id="8" creationId="{4F03F76C-9724-6A94-DBF3-9A5245F6F8E7}"/>
          </ac:spMkLst>
        </pc:spChg>
      </pc:sldChg>
      <pc:sldChg chg="modSp mod">
        <pc:chgData name="Andrew Holmes" userId="eb9da5768798d098" providerId="LiveId" clId="{E41B1B9F-0FE7-4B6F-B7E0-88B3A721DD0C}" dt="2023-09-06T15:30:07.870" v="554"/>
        <pc:sldMkLst>
          <pc:docMk/>
          <pc:sldMk cId="627556571" sldId="296"/>
        </pc:sldMkLst>
        <pc:spChg chg="mod">
          <ac:chgData name="Andrew Holmes" userId="eb9da5768798d098" providerId="LiveId" clId="{E41B1B9F-0FE7-4B6F-B7E0-88B3A721DD0C}" dt="2023-09-06T15:30:07.870" v="554"/>
          <ac:spMkLst>
            <pc:docMk/>
            <pc:sldMk cId="627556571" sldId="296"/>
            <ac:spMk id="8" creationId="{4F03F76C-9724-6A94-DBF3-9A5245F6F8E7}"/>
          </ac:spMkLst>
        </pc:spChg>
      </pc:sldChg>
      <pc:sldChg chg="modSp mod">
        <pc:chgData name="Andrew Holmes" userId="eb9da5768798d098" providerId="LiveId" clId="{E41B1B9F-0FE7-4B6F-B7E0-88B3A721DD0C}" dt="2023-09-06T15:30:09.591" v="555"/>
        <pc:sldMkLst>
          <pc:docMk/>
          <pc:sldMk cId="1594807676" sldId="297"/>
        </pc:sldMkLst>
        <pc:spChg chg="mod">
          <ac:chgData name="Andrew Holmes" userId="eb9da5768798d098" providerId="LiveId" clId="{E41B1B9F-0FE7-4B6F-B7E0-88B3A721DD0C}" dt="2023-09-06T15:30:09.591" v="555"/>
          <ac:spMkLst>
            <pc:docMk/>
            <pc:sldMk cId="1594807676" sldId="297"/>
            <ac:spMk id="8" creationId="{4F03F76C-9724-6A94-DBF3-9A5245F6F8E7}"/>
          </ac:spMkLst>
        </pc:spChg>
      </pc:sldChg>
      <pc:sldChg chg="modSp mod">
        <pc:chgData name="Andrew Holmes" userId="eb9da5768798d098" providerId="LiveId" clId="{E41B1B9F-0FE7-4B6F-B7E0-88B3A721DD0C}" dt="2023-09-06T15:30:11.891" v="556"/>
        <pc:sldMkLst>
          <pc:docMk/>
          <pc:sldMk cId="2984881082" sldId="298"/>
        </pc:sldMkLst>
        <pc:spChg chg="mod">
          <ac:chgData name="Andrew Holmes" userId="eb9da5768798d098" providerId="LiveId" clId="{E41B1B9F-0FE7-4B6F-B7E0-88B3A721DD0C}" dt="2023-09-06T15:30:11.891" v="556"/>
          <ac:spMkLst>
            <pc:docMk/>
            <pc:sldMk cId="2984881082" sldId="298"/>
            <ac:spMk id="8" creationId="{4F03F76C-9724-6A94-DBF3-9A5245F6F8E7}"/>
          </ac:spMkLst>
        </pc:spChg>
      </pc:sldChg>
      <pc:sldChg chg="modSp mod">
        <pc:chgData name="Andrew Holmes" userId="eb9da5768798d098" providerId="LiveId" clId="{E41B1B9F-0FE7-4B6F-B7E0-88B3A721DD0C}" dt="2023-09-06T15:10:08.360" v="42" actId="1076"/>
        <pc:sldMkLst>
          <pc:docMk/>
          <pc:sldMk cId="2404737927" sldId="299"/>
        </pc:sldMkLst>
        <pc:spChg chg="mod">
          <ac:chgData name="Andrew Holmes" userId="eb9da5768798d098" providerId="LiveId" clId="{E41B1B9F-0FE7-4B6F-B7E0-88B3A721DD0C}" dt="2023-09-06T15:10:08.360" v="42" actId="1076"/>
          <ac:spMkLst>
            <pc:docMk/>
            <pc:sldMk cId="2404737927" sldId="299"/>
            <ac:spMk id="2" creationId="{2B9BF66E-7A46-69F2-A898-814BFC5E180F}"/>
          </ac:spMkLst>
        </pc:spChg>
        <pc:spChg chg="mod">
          <ac:chgData name="Andrew Holmes" userId="eb9da5768798d098" providerId="LiveId" clId="{E41B1B9F-0FE7-4B6F-B7E0-88B3A721DD0C}" dt="2023-09-06T15:10:04.172" v="41" actId="1035"/>
          <ac:spMkLst>
            <pc:docMk/>
            <pc:sldMk cId="2404737927" sldId="299"/>
            <ac:spMk id="7" creationId="{64CD89BC-527F-239E-093F-9DA284263D79}"/>
          </ac:spMkLst>
        </pc:spChg>
        <pc:picChg chg="mod modCrop">
          <ac:chgData name="Andrew Holmes" userId="eb9da5768798d098" providerId="LiveId" clId="{E41B1B9F-0FE7-4B6F-B7E0-88B3A721DD0C}" dt="2023-09-06T15:10:04.172" v="41" actId="1035"/>
          <ac:picMkLst>
            <pc:docMk/>
            <pc:sldMk cId="2404737927" sldId="299"/>
            <ac:picMk id="5" creationId="{9F7E2183-80C5-5353-EA34-4AFE9AC852EB}"/>
          </ac:picMkLst>
        </pc:picChg>
        <pc:picChg chg="mod">
          <ac:chgData name="Andrew Holmes" userId="eb9da5768798d098" providerId="LiveId" clId="{E41B1B9F-0FE7-4B6F-B7E0-88B3A721DD0C}" dt="2023-09-06T15:10:04.172" v="41" actId="1035"/>
          <ac:picMkLst>
            <pc:docMk/>
            <pc:sldMk cId="2404737927" sldId="299"/>
            <ac:picMk id="6" creationId="{42CD06B7-8C3A-5ED0-A385-2A5626BD39B6}"/>
          </ac:picMkLst>
        </pc:picChg>
      </pc:sldChg>
      <pc:sldChg chg="addSp delSp modSp mod">
        <pc:chgData name="Andrew Holmes" userId="eb9da5768798d098" providerId="LiveId" clId="{E41B1B9F-0FE7-4B6F-B7E0-88B3A721DD0C}" dt="2023-09-06T15:32:50.556" v="604"/>
        <pc:sldMkLst>
          <pc:docMk/>
          <pc:sldMk cId="2867534741" sldId="300"/>
        </pc:sldMkLst>
        <pc:spChg chg="del">
          <ac:chgData name="Andrew Holmes" userId="eb9da5768798d098" providerId="LiveId" clId="{E41B1B9F-0FE7-4B6F-B7E0-88B3A721DD0C}" dt="2023-09-06T15:32:44.931" v="602" actId="478"/>
          <ac:spMkLst>
            <pc:docMk/>
            <pc:sldMk cId="2867534741" sldId="300"/>
            <ac:spMk id="4" creationId="{39DCC1D9-E9DE-E165-6781-0972001BE6E5}"/>
          </ac:spMkLst>
        </pc:spChg>
        <pc:spChg chg="add del mod">
          <ac:chgData name="Andrew Holmes" userId="eb9da5768798d098" providerId="LiveId" clId="{E41B1B9F-0FE7-4B6F-B7E0-88B3A721DD0C}" dt="2023-09-06T15:32:50.203" v="603" actId="478"/>
          <ac:spMkLst>
            <pc:docMk/>
            <pc:sldMk cId="2867534741" sldId="300"/>
            <ac:spMk id="12" creationId="{69F6D26F-C3E7-8B42-1E11-AEE56F38E4EB}"/>
          </ac:spMkLst>
        </pc:spChg>
        <pc:spChg chg="add mod">
          <ac:chgData name="Andrew Holmes" userId="eb9da5768798d098" providerId="LiveId" clId="{E41B1B9F-0FE7-4B6F-B7E0-88B3A721DD0C}" dt="2023-09-06T15:32:50.556" v="604"/>
          <ac:spMkLst>
            <pc:docMk/>
            <pc:sldMk cId="2867534741" sldId="300"/>
            <ac:spMk id="13" creationId="{6C55EEB2-C91A-7ACD-52B5-BD7341ADE439}"/>
          </ac:spMkLst>
        </pc:spChg>
      </pc:sldChg>
      <pc:sldChg chg="addSp modSp">
        <pc:chgData name="Andrew Holmes" userId="eb9da5768798d098" providerId="LiveId" clId="{E41B1B9F-0FE7-4B6F-B7E0-88B3A721DD0C}" dt="2023-09-06T15:32:29.875" v="594"/>
        <pc:sldMkLst>
          <pc:docMk/>
          <pc:sldMk cId="1475646976" sldId="304"/>
        </pc:sldMkLst>
        <pc:spChg chg="add mod">
          <ac:chgData name="Andrew Holmes" userId="eb9da5768798d098" providerId="LiveId" clId="{E41B1B9F-0FE7-4B6F-B7E0-88B3A721DD0C}" dt="2023-09-06T15:32:29.875" v="594"/>
          <ac:spMkLst>
            <pc:docMk/>
            <pc:sldMk cId="1475646976" sldId="304"/>
            <ac:spMk id="5" creationId="{917EEB14-8822-86A8-846F-D5EC842917CA}"/>
          </ac:spMkLst>
        </pc:spChg>
      </pc:sldChg>
      <pc:sldChg chg="addSp modSp">
        <pc:chgData name="Andrew Holmes" userId="eb9da5768798d098" providerId="LiveId" clId="{E41B1B9F-0FE7-4B6F-B7E0-88B3A721DD0C}" dt="2023-09-06T15:32:31.939" v="596"/>
        <pc:sldMkLst>
          <pc:docMk/>
          <pc:sldMk cId="3686228549" sldId="305"/>
        </pc:sldMkLst>
        <pc:spChg chg="add mod">
          <ac:chgData name="Andrew Holmes" userId="eb9da5768798d098" providerId="LiveId" clId="{E41B1B9F-0FE7-4B6F-B7E0-88B3A721DD0C}" dt="2023-09-06T15:32:31.939" v="596"/>
          <ac:spMkLst>
            <pc:docMk/>
            <pc:sldMk cId="3686228549" sldId="305"/>
            <ac:spMk id="4" creationId="{6A7742F3-8B6B-4CD0-1466-301A8C21E3F7}"/>
          </ac:spMkLst>
        </pc:spChg>
      </pc:sldChg>
      <pc:sldChg chg="addSp modSp del">
        <pc:chgData name="Andrew Holmes" userId="eb9da5768798d098" providerId="LiveId" clId="{E41B1B9F-0FE7-4B6F-B7E0-88B3A721DD0C}" dt="2023-09-06T17:11:19.002" v="639" actId="2696"/>
        <pc:sldMkLst>
          <pc:docMk/>
          <pc:sldMk cId="3897081623" sldId="306"/>
        </pc:sldMkLst>
        <pc:spChg chg="add mod">
          <ac:chgData name="Andrew Holmes" userId="eb9da5768798d098" providerId="LiveId" clId="{E41B1B9F-0FE7-4B6F-B7E0-88B3A721DD0C}" dt="2023-09-06T15:32:31.151" v="595"/>
          <ac:spMkLst>
            <pc:docMk/>
            <pc:sldMk cId="3897081623" sldId="306"/>
            <ac:spMk id="5" creationId="{1DC8EF47-0C3F-B55F-76DD-54EC6EDC3FF1}"/>
          </ac:spMkLst>
        </pc:spChg>
      </pc:sldChg>
      <pc:sldChg chg="delSp mod">
        <pc:chgData name="Andrew Holmes" userId="eb9da5768798d098" providerId="LiveId" clId="{E41B1B9F-0FE7-4B6F-B7E0-88B3A721DD0C}" dt="2023-09-06T15:32:18.253" v="593" actId="478"/>
        <pc:sldMkLst>
          <pc:docMk/>
          <pc:sldMk cId="1987215741" sldId="307"/>
        </pc:sldMkLst>
        <pc:spChg chg="del">
          <ac:chgData name="Andrew Holmes" userId="eb9da5768798d098" providerId="LiveId" clId="{E41B1B9F-0FE7-4B6F-B7E0-88B3A721DD0C}" dt="2023-09-06T15:32:18.253" v="593" actId="478"/>
          <ac:spMkLst>
            <pc:docMk/>
            <pc:sldMk cId="1987215741" sldId="307"/>
            <ac:spMk id="4" creationId="{6BD4E283-B923-408A-F9B0-DA324143434C}"/>
          </ac:spMkLst>
        </pc:spChg>
      </pc:sldChg>
      <pc:sldChg chg="modSp mod">
        <pc:chgData name="Andrew Holmes" userId="eb9da5768798d098" providerId="LiveId" clId="{E41B1B9F-0FE7-4B6F-B7E0-88B3A721DD0C}" dt="2023-09-06T17:59:41.975" v="1044" actId="1076"/>
        <pc:sldMkLst>
          <pc:docMk/>
          <pc:sldMk cId="1697268957" sldId="308"/>
        </pc:sldMkLst>
        <pc:spChg chg="mod">
          <ac:chgData name="Andrew Holmes" userId="eb9da5768798d098" providerId="LiveId" clId="{E41B1B9F-0FE7-4B6F-B7E0-88B3A721DD0C}" dt="2023-09-06T17:59:33.578" v="1041" actId="14100"/>
          <ac:spMkLst>
            <pc:docMk/>
            <pc:sldMk cId="1697268957" sldId="308"/>
            <ac:spMk id="2" creationId="{19454272-A54B-C525-2CCE-D32AFE26B341}"/>
          </ac:spMkLst>
        </pc:spChg>
        <pc:spChg chg="mod">
          <ac:chgData name="Andrew Holmes" userId="eb9da5768798d098" providerId="LiveId" clId="{E41B1B9F-0FE7-4B6F-B7E0-88B3A721DD0C}" dt="2023-09-06T17:59:41.975" v="1044" actId="1076"/>
          <ac:spMkLst>
            <pc:docMk/>
            <pc:sldMk cId="1697268957" sldId="308"/>
            <ac:spMk id="6" creationId="{D1BB8B2D-F9B3-169E-27EE-8EB3C55A189F}"/>
          </ac:spMkLst>
        </pc:spChg>
      </pc:sldChg>
      <pc:sldChg chg="addSp delSp modSp new mod modClrScheme modAnim chgLayout">
        <pc:chgData name="Andrew Holmes" userId="eb9da5768798d098" providerId="LiveId" clId="{E41B1B9F-0FE7-4B6F-B7E0-88B3A721DD0C}" dt="2023-09-06T15:20:20.384" v="529" actId="255"/>
        <pc:sldMkLst>
          <pc:docMk/>
          <pc:sldMk cId="634086387" sldId="312"/>
        </pc:sldMkLst>
        <pc:spChg chg="del mod ord">
          <ac:chgData name="Andrew Holmes" userId="eb9da5768798d098" providerId="LiveId" clId="{E41B1B9F-0FE7-4B6F-B7E0-88B3A721DD0C}" dt="2023-09-06T15:15:03.943" v="44" actId="700"/>
          <ac:spMkLst>
            <pc:docMk/>
            <pc:sldMk cId="634086387" sldId="312"/>
            <ac:spMk id="2" creationId="{67E91F6D-FF05-53B0-4D25-6AF5B3586093}"/>
          </ac:spMkLst>
        </pc:spChg>
        <pc:spChg chg="add mod ord">
          <ac:chgData name="Andrew Holmes" userId="eb9da5768798d098" providerId="LiveId" clId="{E41B1B9F-0FE7-4B6F-B7E0-88B3A721DD0C}" dt="2023-09-06T15:15:12.436" v="77" actId="20577"/>
          <ac:spMkLst>
            <pc:docMk/>
            <pc:sldMk cId="634086387" sldId="312"/>
            <ac:spMk id="3" creationId="{F4C00E51-0F53-D5BF-4EAC-9CDD9703D16C}"/>
          </ac:spMkLst>
        </pc:spChg>
        <pc:spChg chg="add mod ord">
          <ac:chgData name="Andrew Holmes" userId="eb9da5768798d098" providerId="LiveId" clId="{E41B1B9F-0FE7-4B6F-B7E0-88B3A721DD0C}" dt="2023-09-06T15:20:20.384" v="529" actId="255"/>
          <ac:spMkLst>
            <pc:docMk/>
            <pc:sldMk cId="634086387" sldId="312"/>
            <ac:spMk id="4" creationId="{6F340E06-6644-55D3-61EF-14B1DD0BD557}"/>
          </ac:spMkLst>
        </pc:spChg>
        <pc:spChg chg="add mod ord">
          <ac:chgData name="Andrew Holmes" userId="eb9da5768798d098" providerId="LiveId" clId="{E41B1B9F-0FE7-4B6F-B7E0-88B3A721DD0C}" dt="2023-09-06T15:15:16.683" v="91" actId="20577"/>
          <ac:spMkLst>
            <pc:docMk/>
            <pc:sldMk cId="634086387" sldId="312"/>
            <ac:spMk id="5" creationId="{903513C4-C455-2CAD-EFB4-AC40BA11E6B2}"/>
          </ac:spMkLst>
        </pc:spChg>
      </pc:sldChg>
      <pc:sldChg chg="addSp delSp modSp new mod modClrScheme chgLayout">
        <pc:chgData name="Andrew Holmes" userId="eb9da5768798d098" providerId="LiveId" clId="{E41B1B9F-0FE7-4B6F-B7E0-88B3A721DD0C}" dt="2023-09-06T15:18:51.802" v="391" actId="1076"/>
        <pc:sldMkLst>
          <pc:docMk/>
          <pc:sldMk cId="4271532810" sldId="313"/>
        </pc:sldMkLst>
        <pc:spChg chg="del">
          <ac:chgData name="Andrew Holmes" userId="eb9da5768798d098" providerId="LiveId" clId="{E41B1B9F-0FE7-4B6F-B7E0-88B3A721DD0C}" dt="2023-09-06T15:18:19.082" v="380" actId="700"/>
          <ac:spMkLst>
            <pc:docMk/>
            <pc:sldMk cId="4271532810" sldId="313"/>
            <ac:spMk id="2" creationId="{66075B71-7B19-F67D-95DD-61B0C264076A}"/>
          </ac:spMkLst>
        </pc:spChg>
        <pc:spChg chg="del">
          <ac:chgData name="Andrew Holmes" userId="eb9da5768798d098" providerId="LiveId" clId="{E41B1B9F-0FE7-4B6F-B7E0-88B3A721DD0C}" dt="2023-09-06T15:18:19.082" v="380" actId="700"/>
          <ac:spMkLst>
            <pc:docMk/>
            <pc:sldMk cId="4271532810" sldId="313"/>
            <ac:spMk id="3" creationId="{ECAE591A-3843-50D8-6C4E-83132EA6C4EE}"/>
          </ac:spMkLst>
        </pc:spChg>
        <pc:spChg chg="del">
          <ac:chgData name="Andrew Holmes" userId="eb9da5768798d098" providerId="LiveId" clId="{E41B1B9F-0FE7-4B6F-B7E0-88B3A721DD0C}" dt="2023-09-06T15:18:19.082" v="380" actId="700"/>
          <ac:spMkLst>
            <pc:docMk/>
            <pc:sldMk cId="4271532810" sldId="313"/>
            <ac:spMk id="4" creationId="{D1F94326-1404-EE99-33AF-DBCC5E118A2A}"/>
          </ac:spMkLst>
        </pc:spChg>
        <pc:spChg chg="add mod">
          <ac:chgData name="Andrew Holmes" userId="eb9da5768798d098" providerId="LiveId" clId="{E41B1B9F-0FE7-4B6F-B7E0-88B3A721DD0C}" dt="2023-09-06T15:18:51.802" v="391" actId="1076"/>
          <ac:spMkLst>
            <pc:docMk/>
            <pc:sldMk cId="4271532810" sldId="313"/>
            <ac:spMk id="5" creationId="{88D0D831-469E-BE24-896F-9353A63CBA60}"/>
          </ac:spMkLst>
        </pc:spChg>
      </pc:sldChg>
      <pc:sldChg chg="addSp delSp modSp new mod modClrScheme chgLayout">
        <pc:chgData name="Andrew Holmes" userId="eb9da5768798d098" providerId="LiveId" clId="{E41B1B9F-0FE7-4B6F-B7E0-88B3A721DD0C}" dt="2023-09-06T15:28:33.316" v="534" actId="1582"/>
        <pc:sldMkLst>
          <pc:docMk/>
          <pc:sldMk cId="3403572573" sldId="314"/>
        </pc:sldMkLst>
        <pc:spChg chg="del">
          <ac:chgData name="Andrew Holmes" userId="eb9da5768798d098" providerId="LiveId" clId="{E41B1B9F-0FE7-4B6F-B7E0-88B3A721DD0C}" dt="2023-09-06T15:28:15.900" v="531" actId="700"/>
          <ac:spMkLst>
            <pc:docMk/>
            <pc:sldMk cId="3403572573" sldId="314"/>
            <ac:spMk id="2" creationId="{CCFA5A7C-38F6-0F98-1BF2-B37A09A0137E}"/>
          </ac:spMkLst>
        </pc:spChg>
        <pc:spChg chg="del">
          <ac:chgData name="Andrew Holmes" userId="eb9da5768798d098" providerId="LiveId" clId="{E41B1B9F-0FE7-4B6F-B7E0-88B3A721DD0C}" dt="2023-09-06T15:28:15.900" v="531" actId="700"/>
          <ac:spMkLst>
            <pc:docMk/>
            <pc:sldMk cId="3403572573" sldId="314"/>
            <ac:spMk id="3" creationId="{2B51E776-C644-A6C1-1D42-4F044D14DF54}"/>
          </ac:spMkLst>
        </pc:spChg>
        <pc:spChg chg="del">
          <ac:chgData name="Andrew Holmes" userId="eb9da5768798d098" providerId="LiveId" clId="{E41B1B9F-0FE7-4B6F-B7E0-88B3A721DD0C}" dt="2023-09-06T15:28:15.900" v="531" actId="700"/>
          <ac:spMkLst>
            <pc:docMk/>
            <pc:sldMk cId="3403572573" sldId="314"/>
            <ac:spMk id="4" creationId="{3B03481D-8CE3-D20A-8944-10B46BE7519E}"/>
          </ac:spMkLst>
        </pc:spChg>
        <pc:picChg chg="add mod">
          <ac:chgData name="Andrew Holmes" userId="eb9da5768798d098" providerId="LiveId" clId="{E41B1B9F-0FE7-4B6F-B7E0-88B3A721DD0C}" dt="2023-09-06T15:28:33.316" v="534" actId="1582"/>
          <ac:picMkLst>
            <pc:docMk/>
            <pc:sldMk cId="3403572573" sldId="314"/>
            <ac:picMk id="6" creationId="{1914BE9C-86CC-576E-1E05-E39D1AF8BFD2}"/>
          </ac:picMkLst>
        </pc:picChg>
      </pc:sldChg>
      <pc:sldChg chg="modSp new mod">
        <pc:chgData name="Andrew Holmes" userId="eb9da5768798d098" providerId="LiveId" clId="{E41B1B9F-0FE7-4B6F-B7E0-88B3A721DD0C}" dt="2023-09-06T15:30:25.717" v="571" actId="20577"/>
        <pc:sldMkLst>
          <pc:docMk/>
          <pc:sldMk cId="3399548831" sldId="315"/>
        </pc:sldMkLst>
        <pc:spChg chg="mod">
          <ac:chgData name="Andrew Holmes" userId="eb9da5768798d098" providerId="LiveId" clId="{E41B1B9F-0FE7-4B6F-B7E0-88B3A721DD0C}" dt="2023-09-06T15:30:25.717" v="571" actId="20577"/>
          <ac:spMkLst>
            <pc:docMk/>
            <pc:sldMk cId="3399548831" sldId="315"/>
            <ac:spMk id="3" creationId="{89ABDCF5-2B5F-E5AF-DE0C-BF01966FD2F7}"/>
          </ac:spMkLst>
        </pc:spChg>
        <pc:spChg chg="mod">
          <ac:chgData name="Andrew Holmes" userId="eb9da5768798d098" providerId="LiveId" clId="{E41B1B9F-0FE7-4B6F-B7E0-88B3A721DD0C}" dt="2023-09-06T15:30:18.182" v="558" actId="207"/>
          <ac:spMkLst>
            <pc:docMk/>
            <pc:sldMk cId="3399548831" sldId="315"/>
            <ac:spMk id="4" creationId="{5693B0BA-CD90-C308-85D0-2AE8FB626C9F}"/>
          </ac:spMkLst>
        </pc:spChg>
      </pc:sldChg>
      <pc:sldChg chg="addSp delSp modSp new mod">
        <pc:chgData name="Andrew Holmes" userId="eb9da5768798d098" providerId="LiveId" clId="{E41B1B9F-0FE7-4B6F-B7E0-88B3A721DD0C}" dt="2023-09-06T15:42:46.742" v="623" actId="478"/>
        <pc:sldMkLst>
          <pc:docMk/>
          <pc:sldMk cId="209692164" sldId="316"/>
        </pc:sldMkLst>
        <pc:spChg chg="del">
          <ac:chgData name="Andrew Holmes" userId="eb9da5768798d098" providerId="LiveId" clId="{E41B1B9F-0FE7-4B6F-B7E0-88B3A721DD0C}" dt="2023-09-06T15:42:46.742" v="623" actId="478"/>
          <ac:spMkLst>
            <pc:docMk/>
            <pc:sldMk cId="209692164" sldId="316"/>
            <ac:spMk id="2" creationId="{C674BF0C-0105-0D97-092C-8EFF383FF257}"/>
          </ac:spMkLst>
        </pc:spChg>
        <pc:spChg chg="mod">
          <ac:chgData name="Andrew Holmes" userId="eb9da5768798d098" providerId="LiveId" clId="{E41B1B9F-0FE7-4B6F-B7E0-88B3A721DD0C}" dt="2023-09-06T15:39:47.326" v="619" actId="20577"/>
          <ac:spMkLst>
            <pc:docMk/>
            <pc:sldMk cId="209692164" sldId="316"/>
            <ac:spMk id="3" creationId="{115C1524-A052-AF82-2EE8-CA30FB4CADCB}"/>
          </ac:spMkLst>
        </pc:spChg>
        <pc:spChg chg="mod">
          <ac:chgData name="Andrew Holmes" userId="eb9da5768798d098" providerId="LiveId" clId="{E41B1B9F-0FE7-4B6F-B7E0-88B3A721DD0C}" dt="2023-09-06T15:32:05.519" v="592" actId="207"/>
          <ac:spMkLst>
            <pc:docMk/>
            <pc:sldMk cId="209692164" sldId="316"/>
            <ac:spMk id="4" creationId="{88AF0579-14B1-ACED-DE79-E52C22B7E310}"/>
          </ac:spMkLst>
        </pc:spChg>
        <pc:picChg chg="add mod">
          <ac:chgData name="Andrew Holmes" userId="eb9da5768798d098" providerId="LiveId" clId="{E41B1B9F-0FE7-4B6F-B7E0-88B3A721DD0C}" dt="2023-09-06T15:42:43.476" v="622" actId="1076"/>
          <ac:picMkLst>
            <pc:docMk/>
            <pc:sldMk cId="209692164" sldId="316"/>
            <ac:picMk id="6" creationId="{D173E4C0-E532-3BF2-2939-8ADDD3D4FA5B}"/>
          </ac:picMkLst>
        </pc:picChg>
      </pc:sldChg>
      <pc:sldChg chg="addSp delSp modSp new mod">
        <pc:chgData name="Andrew Holmes" userId="eb9da5768798d098" providerId="LiveId" clId="{E41B1B9F-0FE7-4B6F-B7E0-88B3A721DD0C}" dt="2023-09-06T17:43:47.094" v="914" actId="1076"/>
        <pc:sldMkLst>
          <pc:docMk/>
          <pc:sldMk cId="2012805228" sldId="317"/>
        </pc:sldMkLst>
        <pc:spChg chg="del">
          <ac:chgData name="Andrew Holmes" userId="eb9da5768798d098" providerId="LiveId" clId="{E41B1B9F-0FE7-4B6F-B7E0-88B3A721DD0C}" dt="2023-09-06T17:43:36.410" v="908" actId="478"/>
          <ac:spMkLst>
            <pc:docMk/>
            <pc:sldMk cId="2012805228" sldId="317"/>
            <ac:spMk id="2" creationId="{D81E3BC7-3519-8F1A-031D-E6BCEEC01AF9}"/>
          </ac:spMkLst>
        </pc:spChg>
        <pc:spChg chg="mod">
          <ac:chgData name="Andrew Holmes" userId="eb9da5768798d098" providerId="LiveId" clId="{E41B1B9F-0FE7-4B6F-B7E0-88B3A721DD0C}" dt="2023-09-06T17:43:43.217" v="912" actId="1076"/>
          <ac:spMkLst>
            <pc:docMk/>
            <pc:sldMk cId="2012805228" sldId="317"/>
            <ac:spMk id="3" creationId="{BA38D86E-C5FF-728D-CEF9-D43E7123B33C}"/>
          </ac:spMkLst>
        </pc:spChg>
        <pc:spChg chg="del">
          <ac:chgData name="Andrew Holmes" userId="eb9da5768798d098" providerId="LiveId" clId="{E41B1B9F-0FE7-4B6F-B7E0-88B3A721DD0C}" dt="2023-09-06T16:57:55.957" v="625" actId="478"/>
          <ac:spMkLst>
            <pc:docMk/>
            <pc:sldMk cId="2012805228" sldId="317"/>
            <ac:spMk id="4" creationId="{ABD0AE9B-E739-D5B8-0B99-2136A6C64135}"/>
          </ac:spMkLst>
        </pc:spChg>
        <pc:spChg chg="add mod">
          <ac:chgData name="Andrew Holmes" userId="eb9da5768798d098" providerId="LiveId" clId="{E41B1B9F-0FE7-4B6F-B7E0-88B3A721DD0C}" dt="2023-09-06T16:57:56.367" v="626"/>
          <ac:spMkLst>
            <pc:docMk/>
            <pc:sldMk cId="2012805228" sldId="317"/>
            <ac:spMk id="5" creationId="{0E6CDCF8-B444-A9C0-608D-45C46CF5AD22}"/>
          </ac:spMkLst>
        </pc:spChg>
        <pc:picChg chg="add mod">
          <ac:chgData name="Andrew Holmes" userId="eb9da5768798d098" providerId="LiveId" clId="{E41B1B9F-0FE7-4B6F-B7E0-88B3A721DD0C}" dt="2023-09-06T17:43:47.094" v="914" actId="1076"/>
          <ac:picMkLst>
            <pc:docMk/>
            <pc:sldMk cId="2012805228" sldId="317"/>
            <ac:picMk id="7" creationId="{E63F31F4-62F6-AEFF-0E4E-719B00BE3489}"/>
          </ac:picMkLst>
        </pc:picChg>
      </pc:sldChg>
      <pc:sldChg chg="add">
        <pc:chgData name="Andrew Holmes" userId="eb9da5768798d098" providerId="LiveId" clId="{E41B1B9F-0FE7-4B6F-B7E0-88B3A721DD0C}" dt="2023-09-06T17:12:17.898" v="640"/>
        <pc:sldMkLst>
          <pc:docMk/>
          <pc:sldMk cId="3071919396" sldId="318"/>
        </pc:sldMkLst>
      </pc:sldChg>
      <pc:sldChg chg="addSp modSp add">
        <pc:chgData name="Andrew Holmes" userId="eb9da5768798d098" providerId="LiveId" clId="{E41B1B9F-0FE7-4B6F-B7E0-88B3A721DD0C}" dt="2023-09-06T17:33:06.684" v="840"/>
        <pc:sldMkLst>
          <pc:docMk/>
          <pc:sldMk cId="4048631635" sldId="319"/>
        </pc:sldMkLst>
        <pc:spChg chg="add mod">
          <ac:chgData name="Andrew Holmes" userId="eb9da5768798d098" providerId="LiveId" clId="{E41B1B9F-0FE7-4B6F-B7E0-88B3A721DD0C}" dt="2023-09-06T17:33:06.684" v="840"/>
          <ac:spMkLst>
            <pc:docMk/>
            <pc:sldMk cId="4048631635" sldId="319"/>
            <ac:spMk id="2" creationId="{99460EEA-68E4-68E7-5EB5-6C94E11BD436}"/>
          </ac:spMkLst>
        </pc:spChg>
      </pc:sldChg>
      <pc:sldChg chg="addSp modSp add">
        <pc:chgData name="Andrew Holmes" userId="eb9da5768798d098" providerId="LiveId" clId="{E41B1B9F-0FE7-4B6F-B7E0-88B3A721DD0C}" dt="2023-09-06T17:33:04.992" v="839"/>
        <pc:sldMkLst>
          <pc:docMk/>
          <pc:sldMk cId="3776647063" sldId="320"/>
        </pc:sldMkLst>
        <pc:spChg chg="add mod">
          <ac:chgData name="Andrew Holmes" userId="eb9da5768798d098" providerId="LiveId" clId="{E41B1B9F-0FE7-4B6F-B7E0-88B3A721DD0C}" dt="2023-09-06T17:33:04.992" v="839"/>
          <ac:spMkLst>
            <pc:docMk/>
            <pc:sldMk cId="3776647063" sldId="320"/>
            <ac:spMk id="2" creationId="{FDE6A149-6029-5309-4518-27AA93AD0718}"/>
          </ac:spMkLst>
        </pc:spChg>
      </pc:sldChg>
      <pc:sldChg chg="addSp modSp add mod modAnim">
        <pc:chgData name="Andrew Holmes" userId="eb9da5768798d098" providerId="LiveId" clId="{E41B1B9F-0FE7-4B6F-B7E0-88B3A721DD0C}" dt="2023-09-06T17:33:02.884" v="838"/>
        <pc:sldMkLst>
          <pc:docMk/>
          <pc:sldMk cId="972916014" sldId="321"/>
        </pc:sldMkLst>
        <pc:spChg chg="mod">
          <ac:chgData name="Andrew Holmes" userId="eb9da5768798d098" providerId="LiveId" clId="{E41B1B9F-0FE7-4B6F-B7E0-88B3A721DD0C}" dt="2023-09-06T17:31:52.078" v="837" actId="403"/>
          <ac:spMkLst>
            <pc:docMk/>
            <pc:sldMk cId="972916014" sldId="321"/>
            <ac:spMk id="2" creationId="{43550F89-5810-DB18-5162-18ADF57143EC}"/>
          </ac:spMkLst>
        </pc:spChg>
        <pc:spChg chg="add mod">
          <ac:chgData name="Andrew Holmes" userId="eb9da5768798d098" providerId="LiveId" clId="{E41B1B9F-0FE7-4B6F-B7E0-88B3A721DD0C}" dt="2023-09-06T17:18:00.176" v="703" actId="1076"/>
          <ac:spMkLst>
            <pc:docMk/>
            <pc:sldMk cId="972916014" sldId="321"/>
            <ac:spMk id="4" creationId="{51B2BC3E-6C10-E54D-4BD3-A8BC24AF6DC0}"/>
          </ac:spMkLst>
        </pc:spChg>
        <pc:spChg chg="add mod">
          <ac:chgData name="Andrew Holmes" userId="eb9da5768798d098" providerId="LiveId" clId="{E41B1B9F-0FE7-4B6F-B7E0-88B3A721DD0C}" dt="2023-09-06T17:18:02.888" v="704" actId="1076"/>
          <ac:spMkLst>
            <pc:docMk/>
            <pc:sldMk cId="972916014" sldId="321"/>
            <ac:spMk id="5" creationId="{D38D06F8-11DC-DA62-2FEF-920F31442E9A}"/>
          </ac:spMkLst>
        </pc:spChg>
        <pc:spChg chg="mod">
          <ac:chgData name="Andrew Holmes" userId="eb9da5768798d098" providerId="LiveId" clId="{E41B1B9F-0FE7-4B6F-B7E0-88B3A721DD0C}" dt="2023-09-06T17:17:52.147" v="701" actId="1076"/>
          <ac:spMkLst>
            <pc:docMk/>
            <pc:sldMk cId="972916014" sldId="321"/>
            <ac:spMk id="7" creationId="{29295CCD-D94B-CE1B-BE13-D42663711ACA}"/>
          </ac:spMkLst>
        </pc:spChg>
        <pc:spChg chg="mod">
          <ac:chgData name="Andrew Holmes" userId="eb9da5768798d098" providerId="LiveId" clId="{E41B1B9F-0FE7-4B6F-B7E0-88B3A721DD0C}" dt="2023-09-06T17:17:52.147" v="701" actId="1076"/>
          <ac:spMkLst>
            <pc:docMk/>
            <pc:sldMk cId="972916014" sldId="321"/>
            <ac:spMk id="8" creationId="{762C75BE-1EBC-9E09-6951-C385E9849873}"/>
          </ac:spMkLst>
        </pc:spChg>
        <pc:spChg chg="add mod">
          <ac:chgData name="Andrew Holmes" userId="eb9da5768798d098" providerId="LiveId" clId="{E41B1B9F-0FE7-4B6F-B7E0-88B3A721DD0C}" dt="2023-09-06T17:22:26.491" v="729" actId="207"/>
          <ac:spMkLst>
            <pc:docMk/>
            <pc:sldMk cId="972916014" sldId="321"/>
            <ac:spMk id="9" creationId="{80413286-7B1B-6969-7C28-D77DBCC157E1}"/>
          </ac:spMkLst>
        </pc:spChg>
        <pc:spChg chg="mod">
          <ac:chgData name="Andrew Holmes" userId="eb9da5768798d098" providerId="LiveId" clId="{E41B1B9F-0FE7-4B6F-B7E0-88B3A721DD0C}" dt="2023-09-06T17:17:52.147" v="701" actId="1076"/>
          <ac:spMkLst>
            <pc:docMk/>
            <pc:sldMk cId="972916014" sldId="321"/>
            <ac:spMk id="10" creationId="{DA4A4FB2-5E98-C5BD-B8EA-A67010EE1EB3}"/>
          </ac:spMkLst>
        </pc:spChg>
        <pc:spChg chg="mod">
          <ac:chgData name="Andrew Holmes" userId="eb9da5768798d098" providerId="LiveId" clId="{E41B1B9F-0FE7-4B6F-B7E0-88B3A721DD0C}" dt="2023-09-06T17:17:52.147" v="701" actId="1076"/>
          <ac:spMkLst>
            <pc:docMk/>
            <pc:sldMk cId="972916014" sldId="321"/>
            <ac:spMk id="11" creationId="{145AD35B-D82C-5984-F9A5-FDE0FE9FE166}"/>
          </ac:spMkLst>
        </pc:spChg>
        <pc:spChg chg="add mod">
          <ac:chgData name="Andrew Holmes" userId="eb9da5768798d098" providerId="LiveId" clId="{E41B1B9F-0FE7-4B6F-B7E0-88B3A721DD0C}" dt="2023-09-06T17:25:15.486" v="763" actId="20577"/>
          <ac:spMkLst>
            <pc:docMk/>
            <pc:sldMk cId="972916014" sldId="321"/>
            <ac:spMk id="12" creationId="{2F672BE0-3600-BCCE-B960-EA4B6749A9C8}"/>
          </ac:spMkLst>
        </pc:spChg>
        <pc:spChg chg="add mod">
          <ac:chgData name="Andrew Holmes" userId="eb9da5768798d098" providerId="LiveId" clId="{E41B1B9F-0FE7-4B6F-B7E0-88B3A721DD0C}" dt="2023-09-06T17:33:02.884" v="838"/>
          <ac:spMkLst>
            <pc:docMk/>
            <pc:sldMk cId="972916014" sldId="321"/>
            <ac:spMk id="13" creationId="{8A09280B-46D6-DACC-D008-EC276D353D94}"/>
          </ac:spMkLst>
        </pc:spChg>
        <pc:picChg chg="mod">
          <ac:chgData name="Andrew Holmes" userId="eb9da5768798d098" providerId="LiveId" clId="{E41B1B9F-0FE7-4B6F-B7E0-88B3A721DD0C}" dt="2023-09-06T17:18:22.535" v="707" actId="1076"/>
          <ac:picMkLst>
            <pc:docMk/>
            <pc:sldMk cId="972916014" sldId="321"/>
            <ac:picMk id="6" creationId="{87D8E4E6-D51C-083F-E3D2-CF490B37E14F}"/>
          </ac:picMkLst>
        </pc:picChg>
      </pc:sldChg>
      <pc:sldChg chg="addSp delSp modSp add mod delAnim">
        <pc:chgData name="Andrew Holmes" userId="eb9da5768798d098" providerId="LiveId" clId="{E41B1B9F-0FE7-4B6F-B7E0-88B3A721DD0C}" dt="2023-09-06T17:40:16.070" v="880" actId="1076"/>
        <pc:sldMkLst>
          <pc:docMk/>
          <pc:sldMk cId="1085397890" sldId="322"/>
        </pc:sldMkLst>
        <pc:spChg chg="mod">
          <ac:chgData name="Andrew Holmes" userId="eb9da5768798d098" providerId="LiveId" clId="{E41B1B9F-0FE7-4B6F-B7E0-88B3A721DD0C}" dt="2023-09-06T17:40:08.243" v="877" actId="20577"/>
          <ac:spMkLst>
            <pc:docMk/>
            <pc:sldMk cId="1085397890" sldId="322"/>
            <ac:spMk id="5" creationId="{1DD7502A-7392-5A15-C0C4-A47EDD4D31DC}"/>
          </ac:spMkLst>
        </pc:spChg>
        <pc:spChg chg="del">
          <ac:chgData name="Andrew Holmes" userId="eb9da5768798d098" providerId="LiveId" clId="{E41B1B9F-0FE7-4B6F-B7E0-88B3A721DD0C}" dt="2023-09-06T17:39:33.835" v="854" actId="478"/>
          <ac:spMkLst>
            <pc:docMk/>
            <pc:sldMk cId="1085397890" sldId="322"/>
            <ac:spMk id="6" creationId="{C661D019-7503-1EF1-319B-A0B3369D24CF}"/>
          </ac:spMkLst>
        </pc:spChg>
        <pc:picChg chg="add mod">
          <ac:chgData name="Andrew Holmes" userId="eb9da5768798d098" providerId="LiveId" clId="{E41B1B9F-0FE7-4B6F-B7E0-88B3A721DD0C}" dt="2023-09-06T17:40:16.070" v="880" actId="1076"/>
          <ac:picMkLst>
            <pc:docMk/>
            <pc:sldMk cId="1085397890" sldId="322"/>
            <ac:picMk id="3" creationId="{BAA815EF-EA99-EAD3-5D43-E7ACD78DB4D1}"/>
          </ac:picMkLst>
        </pc:picChg>
        <pc:picChg chg="add del mod">
          <ac:chgData name="Andrew Holmes" userId="eb9da5768798d098" providerId="LiveId" clId="{E41B1B9F-0FE7-4B6F-B7E0-88B3A721DD0C}" dt="2023-09-06T17:39:49.014" v="861" actId="478"/>
          <ac:picMkLst>
            <pc:docMk/>
            <pc:sldMk cId="1085397890" sldId="322"/>
            <ac:picMk id="7" creationId="{8AC8B33D-EB10-C051-A4CC-36CE22A322C3}"/>
          </ac:picMkLst>
        </pc:picChg>
        <pc:picChg chg="del">
          <ac:chgData name="Andrew Holmes" userId="eb9da5768798d098" providerId="LiveId" clId="{E41B1B9F-0FE7-4B6F-B7E0-88B3A721DD0C}" dt="2023-09-06T17:39:38.064" v="856" actId="478"/>
          <ac:picMkLst>
            <pc:docMk/>
            <pc:sldMk cId="1085397890" sldId="322"/>
            <ac:picMk id="8" creationId="{7774E545-9FBB-16BA-42B0-55A54986A2CB}"/>
          </ac:picMkLst>
        </pc:picChg>
        <pc:picChg chg="del">
          <ac:chgData name="Andrew Holmes" userId="eb9da5768798d098" providerId="LiveId" clId="{E41B1B9F-0FE7-4B6F-B7E0-88B3A721DD0C}" dt="2023-09-06T17:39:38.064" v="856" actId="478"/>
          <ac:picMkLst>
            <pc:docMk/>
            <pc:sldMk cId="1085397890" sldId="322"/>
            <ac:picMk id="10" creationId="{5605CEB5-76D8-4A71-EEEB-9FCBF9CDCF24}"/>
          </ac:picMkLst>
        </pc:picChg>
      </pc:sldChg>
      <pc:sldChg chg="delSp modSp add mod ord">
        <pc:chgData name="Andrew Holmes" userId="eb9da5768798d098" providerId="LiveId" clId="{E41B1B9F-0FE7-4B6F-B7E0-88B3A721DD0C}" dt="2023-09-06T17:39:57.777" v="865" actId="1076"/>
        <pc:sldMkLst>
          <pc:docMk/>
          <pc:sldMk cId="2046542064" sldId="323"/>
        </pc:sldMkLst>
        <pc:picChg chg="del">
          <ac:chgData name="Andrew Holmes" userId="eb9da5768798d098" providerId="LiveId" clId="{E41B1B9F-0FE7-4B6F-B7E0-88B3A721DD0C}" dt="2023-09-06T17:39:45.032" v="859" actId="478"/>
          <ac:picMkLst>
            <pc:docMk/>
            <pc:sldMk cId="2046542064" sldId="323"/>
            <ac:picMk id="3" creationId="{BAA815EF-EA99-EAD3-5D43-E7ACD78DB4D1}"/>
          </ac:picMkLst>
        </pc:picChg>
        <pc:picChg chg="mod">
          <ac:chgData name="Andrew Holmes" userId="eb9da5768798d098" providerId="LiveId" clId="{E41B1B9F-0FE7-4B6F-B7E0-88B3A721DD0C}" dt="2023-09-06T17:39:57.777" v="865" actId="1076"/>
          <ac:picMkLst>
            <pc:docMk/>
            <pc:sldMk cId="2046542064" sldId="323"/>
            <ac:picMk id="7" creationId="{8AC8B33D-EB10-C051-A4CC-36CE22A322C3}"/>
          </ac:picMkLst>
        </pc:picChg>
      </pc:sldChg>
      <pc:sldChg chg="delSp modSp add mod">
        <pc:chgData name="Andrew Holmes" userId="eb9da5768798d098" providerId="LiveId" clId="{E41B1B9F-0FE7-4B6F-B7E0-88B3A721DD0C}" dt="2023-09-06T17:52:55.219" v="916" actId="478"/>
        <pc:sldMkLst>
          <pc:docMk/>
          <pc:sldMk cId="2752093347" sldId="324"/>
        </pc:sldMkLst>
        <pc:spChg chg="mod">
          <ac:chgData name="Andrew Holmes" userId="eb9da5768798d098" providerId="LiveId" clId="{E41B1B9F-0FE7-4B6F-B7E0-88B3A721DD0C}" dt="2023-09-06T17:52:53.627" v="915" actId="20577"/>
          <ac:spMkLst>
            <pc:docMk/>
            <pc:sldMk cId="2752093347" sldId="324"/>
            <ac:spMk id="4" creationId="{871BEC6F-E9E7-6119-C684-A0FF8CEC85DE}"/>
          </ac:spMkLst>
        </pc:spChg>
        <pc:picChg chg="del">
          <ac:chgData name="Andrew Holmes" userId="eb9da5768798d098" providerId="LiveId" clId="{E41B1B9F-0FE7-4B6F-B7E0-88B3A721DD0C}" dt="2023-09-06T17:52:55.219" v="916" actId="478"/>
          <ac:picMkLst>
            <pc:docMk/>
            <pc:sldMk cId="2752093347" sldId="324"/>
            <ac:picMk id="11" creationId="{09B3180A-53F9-7B12-9A62-EE22647F6E15}"/>
          </ac:picMkLst>
        </pc:picChg>
      </pc:sldChg>
      <pc:sldChg chg="add del">
        <pc:chgData name="Andrew Holmes" userId="eb9da5768798d098" providerId="LiveId" clId="{E41B1B9F-0FE7-4B6F-B7E0-88B3A721DD0C}" dt="2023-09-06T17:40:47.239" v="882" actId="2696"/>
        <pc:sldMkLst>
          <pc:docMk/>
          <pc:sldMk cId="3755854270"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F05B0-1F43-44A8-AA24-B2014185213A}"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2EE15-C7FC-4317-89E4-38CF3B48870B}" type="slidenum">
              <a:rPr lang="en-US" smtClean="0"/>
              <a:t>‹#›</a:t>
            </a:fld>
            <a:endParaRPr lang="en-US"/>
          </a:p>
        </p:txBody>
      </p:sp>
    </p:spTree>
    <p:extLst>
      <p:ext uri="{BB962C8B-B14F-4D97-AF65-F5344CB8AC3E}">
        <p14:creationId xmlns:p14="http://schemas.microsoft.com/office/powerpoint/2010/main" val="117569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Andrew’s intro activity plan:</a:t>
            </a:r>
          </a:p>
          <a:p>
            <a:r>
              <a:rPr lang="en-US" b="0" i="0" dirty="0">
                <a:solidFill>
                  <a:srgbClr val="D1D2D3"/>
                </a:solidFill>
                <a:effectLst/>
                <a:latin typeface="Slack-Lato"/>
              </a:rPr>
              <a:t>I’m going to put bubbles up on the boards such as 'food you like', 'places you want to visit', 'things you want to learn this year' and so on, and students have to pair up and connect their names to the bubble, to each other's names and then whatever it is they have in common or talked about, e.g. '(food bubble) - Andrew - pizza - Patrick - (food bubble)’. The idea is to start learning some names, have some pair conversations and find out a bit about each other for random topics to break the ice a bit in a more natural way, where you have to have a bit of a conversation to find something in common, something you both hate, an unpopular food opinion you share </a:t>
            </a:r>
            <a:r>
              <a:rPr lang="en-US" b="0" i="0" dirty="0" err="1">
                <a:solidFill>
                  <a:srgbClr val="D1D2D3"/>
                </a:solidFill>
                <a:effectLst/>
                <a:latin typeface="Slack-Lato"/>
              </a:rPr>
              <a:t>etc</a:t>
            </a:r>
            <a:r>
              <a:rPr lang="en-US" b="0" i="0" dirty="0">
                <a:solidFill>
                  <a:srgbClr val="D1D2D3"/>
                </a:solidFill>
                <a:effectLst/>
                <a:latin typeface="Slack-Lato"/>
              </a:rPr>
              <a:t> </a:t>
            </a:r>
            <a:r>
              <a:rPr lang="en-US" b="0" i="0" dirty="0">
                <a:solidFill>
                  <a:srgbClr val="D1D2D3"/>
                </a:solidFill>
                <a:effectLst/>
                <a:latin typeface="Slack-Lato"/>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7262EE15-C7FC-4317-89E4-38CF3B48870B}" type="slidenum">
              <a:rPr lang="en-US" smtClean="0"/>
              <a:t>1</a:t>
            </a:fld>
            <a:endParaRPr lang="en-US"/>
          </a:p>
        </p:txBody>
      </p:sp>
    </p:spTree>
    <p:extLst>
      <p:ext uri="{BB962C8B-B14F-4D97-AF65-F5344CB8AC3E}">
        <p14:creationId xmlns:p14="http://schemas.microsoft.com/office/powerpoint/2010/main" val="356669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to do a quick tour of all of the websites and make sure everyone can get onto cs50.dev to write code before practice exercise on next slide.</a:t>
            </a:r>
          </a:p>
        </p:txBody>
      </p:sp>
      <p:sp>
        <p:nvSpPr>
          <p:cNvPr id="4" name="Slide Number Placeholder 3"/>
          <p:cNvSpPr>
            <a:spLocks noGrp="1"/>
          </p:cNvSpPr>
          <p:nvPr>
            <p:ph type="sldNum" sz="quarter" idx="5"/>
          </p:nvPr>
        </p:nvSpPr>
        <p:spPr/>
        <p:txBody>
          <a:bodyPr/>
          <a:lstStyle/>
          <a:p>
            <a:fld id="{7262EE15-C7FC-4317-89E4-38CF3B48870B}" type="slidenum">
              <a:rPr lang="en-US" smtClean="0"/>
              <a:t>29</a:t>
            </a:fld>
            <a:endParaRPr lang="en-US"/>
          </a:p>
        </p:txBody>
      </p:sp>
    </p:spTree>
    <p:extLst>
      <p:ext uri="{BB962C8B-B14F-4D97-AF65-F5344CB8AC3E}">
        <p14:creationId xmlns:p14="http://schemas.microsoft.com/office/powerpoint/2010/main" val="2880577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to generate scratch C for loop: </a:t>
            </a:r>
          </a:p>
          <a:p>
            <a:r>
              <a:rPr lang="en-US" dirty="0"/>
              <a:t> for ([int </a:t>
            </a:r>
            <a:r>
              <a:rPr lang="en-US" dirty="0" err="1"/>
              <a:t>i</a:t>
            </a:r>
            <a:r>
              <a:rPr lang="en-US" dirty="0"/>
              <a:t> =0];[ </a:t>
            </a:r>
            <a:r>
              <a:rPr lang="en-US" dirty="0" err="1"/>
              <a:t>i</a:t>
            </a:r>
            <a:r>
              <a:rPr lang="en-US" dirty="0"/>
              <a:t> &lt; 30]; [</a:t>
            </a:r>
            <a:r>
              <a:rPr lang="en-US" dirty="0" err="1"/>
              <a:t>i</a:t>
            </a:r>
            <a:r>
              <a:rPr lang="en-US" dirty="0"/>
              <a:t>++]) {</a:t>
            </a:r>
          </a:p>
          <a:p>
            <a:r>
              <a:rPr lang="en-US" dirty="0"/>
              <a:t>	</a:t>
            </a:r>
          </a:p>
          <a:p>
            <a:r>
              <a:rPr lang="en-US" dirty="0"/>
              <a:t>	</a:t>
            </a:r>
          </a:p>
          <a:p>
            <a:r>
              <a:rPr lang="en-US" dirty="0"/>
              <a:t>} ::control stack</a:t>
            </a:r>
          </a:p>
          <a:p>
            <a:endParaRPr lang="en-US" dirty="0"/>
          </a:p>
        </p:txBody>
      </p:sp>
      <p:sp>
        <p:nvSpPr>
          <p:cNvPr id="4" name="Slide Number Placeholder 3"/>
          <p:cNvSpPr>
            <a:spLocks noGrp="1"/>
          </p:cNvSpPr>
          <p:nvPr>
            <p:ph type="sldNum" sz="quarter" idx="5"/>
          </p:nvPr>
        </p:nvSpPr>
        <p:spPr/>
        <p:txBody>
          <a:bodyPr/>
          <a:lstStyle/>
          <a:p>
            <a:fld id="{9E15A479-8C94-4401-9DC3-BDCC7A772E0D}" type="slidenum">
              <a:rPr lang="en-US" smtClean="0"/>
              <a:t>46</a:t>
            </a:fld>
            <a:endParaRPr lang="en-US"/>
          </a:p>
        </p:txBody>
      </p:sp>
    </p:spTree>
    <p:extLst>
      <p:ext uri="{BB962C8B-B14F-4D97-AF65-F5344CB8AC3E}">
        <p14:creationId xmlns:p14="http://schemas.microsoft.com/office/powerpoint/2010/main" val="321954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dpi="0" rotWithShape="1">
          <a:blip r:embed="rId2">
            <a:alphaModFix amt="99000"/>
            <a:lum/>
          </a:blip>
          <a:srcRect/>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2007951" y="2912817"/>
            <a:ext cx="8392000" cy="1381432"/>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4700">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2" name="Google Shape;12;p2"/>
          <p:cNvSpPr txBox="1">
            <a:spLocks noGrp="1"/>
          </p:cNvSpPr>
          <p:nvPr>
            <p:ph type="subTitle" idx="1"/>
          </p:nvPr>
        </p:nvSpPr>
        <p:spPr>
          <a:xfrm>
            <a:off x="3076733" y="4428584"/>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4" name="Text Placeholder 3">
            <a:extLst>
              <a:ext uri="{FF2B5EF4-FFF2-40B4-BE49-F238E27FC236}">
                <a16:creationId xmlns:a16="http://schemas.microsoft.com/office/drawing/2014/main" id="{EEEB9602-5804-74ED-7787-8A8968591CD7}"/>
              </a:ext>
            </a:extLst>
          </p:cNvPr>
          <p:cNvSpPr>
            <a:spLocks noGrp="1"/>
          </p:cNvSpPr>
          <p:nvPr>
            <p:ph type="body" sz="quarter" idx="10"/>
          </p:nvPr>
        </p:nvSpPr>
        <p:spPr>
          <a:xfrm>
            <a:off x="2520951" y="1660251"/>
            <a:ext cx="7366000" cy="1185333"/>
          </a:xfrm>
        </p:spPr>
        <p:txBody>
          <a:bodyPr/>
          <a:lstStyle>
            <a:lvl1pPr marL="186262" indent="0" algn="ctr">
              <a:buNone/>
              <a:defRPr sz="6000">
                <a:solidFill>
                  <a:schemeClr val="accent1"/>
                </a:solidFill>
                <a:latin typeface="Cormorant Garamond Medium" pitchFamily="2" charset="0"/>
                <a:ea typeface="Cormorant Garamond Medium" pitchFamily="2" charset="0"/>
              </a:defRPr>
            </a:lvl1pPr>
          </a:lstStyle>
          <a:p>
            <a:pPr lvl="0"/>
            <a:r>
              <a:rPr lang="en-US"/>
              <a:t>Click to edit Master text styles</a:t>
            </a:r>
          </a:p>
        </p:txBody>
      </p:sp>
      <p:cxnSp>
        <p:nvCxnSpPr>
          <p:cNvPr id="5" name="Google Shape;427;p63">
            <a:extLst>
              <a:ext uri="{FF2B5EF4-FFF2-40B4-BE49-F238E27FC236}">
                <a16:creationId xmlns:a16="http://schemas.microsoft.com/office/drawing/2014/main" id="{8E9C94E2-0C95-0FD5-9645-725C3C44EDC5}"/>
              </a:ext>
            </a:extLst>
          </p:cNvPr>
          <p:cNvCxnSpPr/>
          <p:nvPr/>
        </p:nvCxnSpPr>
        <p:spPr>
          <a:xfrm>
            <a:off x="5420133" y="4206811"/>
            <a:ext cx="1352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18169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4721793"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
        <p:nvSpPr>
          <p:cNvPr id="4" name="Google Shape;23;p4">
            <a:extLst>
              <a:ext uri="{FF2B5EF4-FFF2-40B4-BE49-F238E27FC236}">
                <a16:creationId xmlns:a16="http://schemas.microsoft.com/office/drawing/2014/main" id="{E5B6C724-5B24-F31B-03BE-9573FC74A862}"/>
              </a:ext>
            </a:extLst>
          </p:cNvPr>
          <p:cNvSpPr txBox="1">
            <a:spLocks noGrp="1"/>
          </p:cNvSpPr>
          <p:nvPr>
            <p:ph type="body" idx="11"/>
          </p:nvPr>
        </p:nvSpPr>
        <p:spPr>
          <a:xfrm>
            <a:off x="6391874" y="1583600"/>
            <a:ext cx="4840127"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Tree>
    <p:extLst>
      <p:ext uri="{BB962C8B-B14F-4D97-AF65-F5344CB8AC3E}">
        <p14:creationId xmlns:p14="http://schemas.microsoft.com/office/powerpoint/2010/main" val="33718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p:nvPr/>
        </p:nvSpPr>
        <p:spPr>
          <a:xfrm>
            <a:off x="676533" y="532800"/>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2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Google Shape;479;p67">
            <a:extLst>
              <a:ext uri="{FF2B5EF4-FFF2-40B4-BE49-F238E27FC236}">
                <a16:creationId xmlns:a16="http://schemas.microsoft.com/office/drawing/2014/main" id="{70B39B3E-175D-BF10-08CB-BC84C1CE6C9B}"/>
              </a:ext>
            </a:extLst>
          </p:cNvPr>
          <p:cNvSpPr/>
          <p:nvPr/>
        </p:nvSpPr>
        <p:spPr>
          <a:xfrm>
            <a:off x="5250028" y="1168563"/>
            <a:ext cx="5581432" cy="4688472"/>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 name="Google Shape;482;p67">
            <a:extLst>
              <a:ext uri="{FF2B5EF4-FFF2-40B4-BE49-F238E27FC236}">
                <a16:creationId xmlns:a16="http://schemas.microsoft.com/office/drawing/2014/main" id="{026AE7B9-E3AC-691B-920B-39C067D6FD83}"/>
              </a:ext>
            </a:extLst>
          </p:cNvPr>
          <p:cNvCxnSpPr/>
          <p:nvPr/>
        </p:nvCxnSpPr>
        <p:spPr>
          <a:xfrm>
            <a:off x="1443500" y="2397835"/>
            <a:ext cx="1352000" cy="0"/>
          </a:xfrm>
          <a:prstGeom prst="straightConnector1">
            <a:avLst/>
          </a:prstGeom>
          <a:noFill/>
          <a:ln w="9525" cap="flat" cmpd="sng">
            <a:solidFill>
              <a:schemeClr val="accent2"/>
            </a:solidFill>
            <a:prstDash val="solid"/>
            <a:round/>
            <a:headEnd type="none" w="med" len="med"/>
            <a:tailEnd type="none" w="med" len="med"/>
          </a:ln>
        </p:spPr>
      </p:cxnSp>
      <p:sp>
        <p:nvSpPr>
          <p:cNvPr id="10" name="Picture Placeholder 8">
            <a:extLst>
              <a:ext uri="{FF2B5EF4-FFF2-40B4-BE49-F238E27FC236}">
                <a16:creationId xmlns:a16="http://schemas.microsoft.com/office/drawing/2014/main" id="{2BECBA50-DEEE-ABFF-6FC7-E9A3CBAAA628}"/>
              </a:ext>
            </a:extLst>
          </p:cNvPr>
          <p:cNvSpPr>
            <a:spLocks noGrp="1"/>
          </p:cNvSpPr>
          <p:nvPr>
            <p:ph type="pic" sz="quarter" idx="10"/>
          </p:nvPr>
        </p:nvSpPr>
        <p:spPr>
          <a:xfrm>
            <a:off x="5450951" y="1287956"/>
            <a:ext cx="5196416" cy="4464049"/>
          </a:xfrm>
        </p:spPr>
        <p:txBody>
          <a:bodyPr/>
          <a:lstStyle>
            <a:lvl1pPr marL="186262" indent="0">
              <a:buNone/>
              <a:defRPr/>
            </a:lvl1pPr>
          </a:lstStyle>
          <a:p>
            <a:r>
              <a:rPr lang="en-US"/>
              <a:t>Click icon to add picture</a:t>
            </a:r>
          </a:p>
        </p:txBody>
      </p:sp>
      <p:sp>
        <p:nvSpPr>
          <p:cNvPr id="14" name="Text Placeholder 13">
            <a:extLst>
              <a:ext uri="{FF2B5EF4-FFF2-40B4-BE49-F238E27FC236}">
                <a16:creationId xmlns:a16="http://schemas.microsoft.com/office/drawing/2014/main" id="{E1C8F791-7DEC-7F60-0ED9-CD3457297114}"/>
              </a:ext>
            </a:extLst>
          </p:cNvPr>
          <p:cNvSpPr>
            <a:spLocks noGrp="1"/>
          </p:cNvSpPr>
          <p:nvPr>
            <p:ph type="body" sz="quarter" idx="11" hasCustomPrompt="1"/>
          </p:nvPr>
        </p:nvSpPr>
        <p:spPr>
          <a:xfrm>
            <a:off x="1276351" y="2495551"/>
            <a:ext cx="3805767" cy="3344333"/>
          </a:xfrm>
        </p:spPr>
        <p:txBody>
          <a:bodyPr/>
          <a:lstStyle>
            <a:lvl1pPr marL="186262" indent="0">
              <a:buNone/>
              <a:defRPr/>
            </a:lvl1pPr>
          </a:lstStyle>
          <a:p>
            <a:pPr lvl="0"/>
            <a:r>
              <a:rPr lang="en-US"/>
              <a:t>Slide content</a:t>
            </a:r>
          </a:p>
        </p:txBody>
      </p:sp>
      <p:sp>
        <p:nvSpPr>
          <p:cNvPr id="17" name="Content Placeholder 5">
            <a:extLst>
              <a:ext uri="{FF2B5EF4-FFF2-40B4-BE49-F238E27FC236}">
                <a16:creationId xmlns:a16="http://schemas.microsoft.com/office/drawing/2014/main" id="{31348CF4-3AC7-B712-F34A-9CA03D8C672D}"/>
              </a:ext>
            </a:extLst>
          </p:cNvPr>
          <p:cNvSpPr>
            <a:spLocks noGrp="1"/>
          </p:cNvSpPr>
          <p:nvPr>
            <p:ph sz="quarter" idx="13"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
        <p:nvSpPr>
          <p:cNvPr id="5" name="Text Placeholder 4">
            <a:extLst>
              <a:ext uri="{FF2B5EF4-FFF2-40B4-BE49-F238E27FC236}">
                <a16:creationId xmlns:a16="http://schemas.microsoft.com/office/drawing/2014/main" id="{06D008FB-C932-23F8-DB1D-241D4FB267B4}"/>
              </a:ext>
            </a:extLst>
          </p:cNvPr>
          <p:cNvSpPr>
            <a:spLocks noGrp="1"/>
          </p:cNvSpPr>
          <p:nvPr>
            <p:ph type="body" sz="quarter" idx="14" hasCustomPrompt="1"/>
          </p:nvPr>
        </p:nvSpPr>
        <p:spPr>
          <a:xfrm>
            <a:off x="1212321" y="1492673"/>
            <a:ext cx="3933825" cy="807447"/>
          </a:xfrm>
        </p:spPr>
        <p:txBody>
          <a:bodyPr/>
          <a:lstStyle>
            <a:lvl1pPr marL="139700" indent="0">
              <a:buNone/>
              <a:defRPr sz="5000">
                <a:latin typeface="Cormorant Garamond Medium" pitchFamily="2" charset="0"/>
                <a:ea typeface="Cormorant Garamond Medium" pitchFamily="2" charset="0"/>
              </a:defRPr>
            </a:lvl1pPr>
          </a:lstStyle>
          <a:p>
            <a:pPr lvl="0"/>
            <a:r>
              <a:rPr lang="en-US" sz="5000">
                <a:latin typeface="Cormorant Garamond Medium" pitchFamily="2" charset="0"/>
                <a:ea typeface="Cormorant Garamond Medium" pitchFamily="2" charset="0"/>
              </a:rPr>
              <a:t>Slide title</a:t>
            </a:r>
            <a:endParaRPr lang="en-US"/>
          </a:p>
        </p:txBody>
      </p:sp>
    </p:spTree>
    <p:extLst>
      <p:ext uri="{BB962C8B-B14F-4D97-AF65-F5344CB8AC3E}">
        <p14:creationId xmlns:p14="http://schemas.microsoft.com/office/powerpoint/2010/main" val="1233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Tree>
    <p:extLst>
      <p:ext uri="{BB962C8B-B14F-4D97-AF65-F5344CB8AC3E}">
        <p14:creationId xmlns:p14="http://schemas.microsoft.com/office/powerpoint/2010/main" val="185220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3"/>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3"/>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2" name="Google Shape;62;p13"/>
          <p:cNvSpPr txBox="1">
            <a:spLocks noGrp="1"/>
          </p:cNvSpPr>
          <p:nvPr>
            <p:ph type="title" idx="2"/>
          </p:nvPr>
        </p:nvSpPr>
        <p:spPr>
          <a:xfrm>
            <a:off x="2477503" y="2243800"/>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3" name="Google Shape;63;p13"/>
          <p:cNvSpPr txBox="1">
            <a:spLocks noGrp="1"/>
          </p:cNvSpPr>
          <p:nvPr>
            <p:ph type="subTitle" idx="1"/>
          </p:nvPr>
        </p:nvSpPr>
        <p:spPr>
          <a:xfrm>
            <a:off x="2477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4" name="Google Shape;64;p13"/>
          <p:cNvSpPr txBox="1">
            <a:spLocks noGrp="1"/>
          </p:cNvSpPr>
          <p:nvPr>
            <p:ph type="title" idx="3"/>
          </p:nvPr>
        </p:nvSpPr>
        <p:spPr>
          <a:xfrm>
            <a:off x="8181500" y="2243800"/>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5" name="Google Shape;65;p13"/>
          <p:cNvSpPr txBox="1">
            <a:spLocks noGrp="1"/>
          </p:cNvSpPr>
          <p:nvPr>
            <p:ph type="subTitle" idx="4"/>
          </p:nvPr>
        </p:nvSpPr>
        <p:spPr>
          <a:xfrm>
            <a:off x="8181503" y="2924233"/>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6" name="Google Shape;66;p13"/>
          <p:cNvSpPr txBox="1">
            <a:spLocks noGrp="1"/>
          </p:cNvSpPr>
          <p:nvPr>
            <p:ph type="title" idx="5"/>
          </p:nvPr>
        </p:nvSpPr>
        <p:spPr>
          <a:xfrm>
            <a:off x="2477503" y="4295767"/>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7" name="Google Shape;67;p13"/>
          <p:cNvSpPr txBox="1">
            <a:spLocks noGrp="1"/>
          </p:cNvSpPr>
          <p:nvPr>
            <p:ph type="subTitle" idx="6"/>
          </p:nvPr>
        </p:nvSpPr>
        <p:spPr>
          <a:xfrm>
            <a:off x="2477503" y="4976199"/>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8" name="Google Shape;68;p13"/>
          <p:cNvSpPr txBox="1">
            <a:spLocks noGrp="1"/>
          </p:cNvSpPr>
          <p:nvPr>
            <p:ph type="title" idx="7"/>
          </p:nvPr>
        </p:nvSpPr>
        <p:spPr>
          <a:xfrm>
            <a:off x="8181500" y="4295767"/>
            <a:ext cx="3050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9" name="Google Shape;69;p13"/>
          <p:cNvSpPr txBox="1">
            <a:spLocks noGrp="1"/>
          </p:cNvSpPr>
          <p:nvPr>
            <p:ph type="subTitle" idx="8"/>
          </p:nvPr>
        </p:nvSpPr>
        <p:spPr>
          <a:xfrm>
            <a:off x="8181503" y="4976196"/>
            <a:ext cx="2790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70" name="Google Shape;70;p13"/>
          <p:cNvSpPr txBox="1">
            <a:spLocks noGrp="1"/>
          </p:cNvSpPr>
          <p:nvPr>
            <p:ph type="title" idx="9" hasCustomPrompt="1"/>
          </p:nvPr>
        </p:nvSpPr>
        <p:spPr>
          <a:xfrm>
            <a:off x="1461136"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1" name="Google Shape;71;p13"/>
          <p:cNvSpPr txBox="1">
            <a:spLocks noGrp="1"/>
          </p:cNvSpPr>
          <p:nvPr>
            <p:ph type="title" idx="13" hasCustomPrompt="1"/>
          </p:nvPr>
        </p:nvSpPr>
        <p:spPr>
          <a:xfrm>
            <a:off x="1461136"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2" name="Google Shape;72;p13"/>
          <p:cNvSpPr txBox="1">
            <a:spLocks noGrp="1"/>
          </p:cNvSpPr>
          <p:nvPr>
            <p:ph type="title" idx="14" hasCustomPrompt="1"/>
          </p:nvPr>
        </p:nvSpPr>
        <p:spPr>
          <a:xfrm>
            <a:off x="7165103" y="2527332"/>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73" name="Google Shape;73;p13"/>
          <p:cNvSpPr txBox="1">
            <a:spLocks noGrp="1"/>
          </p:cNvSpPr>
          <p:nvPr>
            <p:ph type="title" idx="15" hasCustomPrompt="1"/>
          </p:nvPr>
        </p:nvSpPr>
        <p:spPr>
          <a:xfrm>
            <a:off x="7165103" y="4546699"/>
            <a:ext cx="972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latin typeface="Cormorant Garamond Medium" pitchFamily="2" charset="0"/>
                <a:ea typeface="Cormorant Garamond Medium" pitchFamily="2" charset="0"/>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Tree>
    <p:extLst>
      <p:ext uri="{BB962C8B-B14F-4D97-AF65-F5344CB8AC3E}">
        <p14:creationId xmlns:p14="http://schemas.microsoft.com/office/powerpoint/2010/main" val="640341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40"/>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40"/>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40"/>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08" name="Google Shape;308;p40"/>
          <p:cNvSpPr txBox="1">
            <a:spLocks noGrp="1"/>
          </p:cNvSpPr>
          <p:nvPr>
            <p:ph type="title" idx="2"/>
          </p:nvPr>
        </p:nvSpPr>
        <p:spPr>
          <a:xfrm>
            <a:off x="1468233"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9" name="Google Shape;309;p40"/>
          <p:cNvSpPr txBox="1">
            <a:spLocks noGrp="1"/>
          </p:cNvSpPr>
          <p:nvPr>
            <p:ph type="subTitle" idx="1"/>
          </p:nvPr>
        </p:nvSpPr>
        <p:spPr>
          <a:xfrm>
            <a:off x="14682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0" name="Google Shape;310;p40"/>
          <p:cNvSpPr txBox="1">
            <a:spLocks noGrp="1"/>
          </p:cNvSpPr>
          <p:nvPr>
            <p:ph type="title" idx="3"/>
          </p:nvPr>
        </p:nvSpPr>
        <p:spPr>
          <a:xfrm>
            <a:off x="4771935"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1" name="Google Shape;311;p40"/>
          <p:cNvSpPr txBox="1">
            <a:spLocks noGrp="1"/>
          </p:cNvSpPr>
          <p:nvPr>
            <p:ph type="subTitle" idx="4"/>
          </p:nvPr>
        </p:nvSpPr>
        <p:spPr>
          <a:xfrm>
            <a:off x="4771964"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2" name="Google Shape;312;p40"/>
          <p:cNvSpPr txBox="1">
            <a:spLocks noGrp="1"/>
          </p:cNvSpPr>
          <p:nvPr>
            <p:ph type="title" idx="5"/>
          </p:nvPr>
        </p:nvSpPr>
        <p:spPr>
          <a:xfrm>
            <a:off x="1468233"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3" name="Google Shape;313;p40"/>
          <p:cNvSpPr txBox="1">
            <a:spLocks noGrp="1"/>
          </p:cNvSpPr>
          <p:nvPr>
            <p:ph type="subTitle" idx="6"/>
          </p:nvPr>
        </p:nvSpPr>
        <p:spPr>
          <a:xfrm>
            <a:off x="1468233"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4" name="Google Shape;314;p40"/>
          <p:cNvSpPr txBox="1">
            <a:spLocks noGrp="1"/>
          </p:cNvSpPr>
          <p:nvPr>
            <p:ph type="title" idx="7"/>
          </p:nvPr>
        </p:nvSpPr>
        <p:spPr>
          <a:xfrm>
            <a:off x="4771964"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5" name="Google Shape;315;p40"/>
          <p:cNvSpPr txBox="1">
            <a:spLocks noGrp="1"/>
          </p:cNvSpPr>
          <p:nvPr>
            <p:ph type="subTitle" idx="8"/>
          </p:nvPr>
        </p:nvSpPr>
        <p:spPr>
          <a:xfrm>
            <a:off x="4771964"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6" name="Google Shape;316;p40"/>
          <p:cNvSpPr txBox="1">
            <a:spLocks noGrp="1"/>
          </p:cNvSpPr>
          <p:nvPr>
            <p:ph type="title" idx="9"/>
          </p:nvPr>
        </p:nvSpPr>
        <p:spPr>
          <a:xfrm>
            <a:off x="8075636" y="23429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7" name="Google Shape;317;p40"/>
          <p:cNvSpPr txBox="1">
            <a:spLocks noGrp="1"/>
          </p:cNvSpPr>
          <p:nvPr>
            <p:ph type="subTitle" idx="13"/>
          </p:nvPr>
        </p:nvSpPr>
        <p:spPr>
          <a:xfrm>
            <a:off x="8075633" y="28915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18" name="Google Shape;318;p40"/>
          <p:cNvSpPr txBox="1">
            <a:spLocks noGrp="1"/>
          </p:cNvSpPr>
          <p:nvPr>
            <p:ph type="title" idx="14"/>
          </p:nvPr>
        </p:nvSpPr>
        <p:spPr>
          <a:xfrm>
            <a:off x="8075636" y="42541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atin typeface="Cormorant Garamond Medium" pitchFamily="2" charset="0"/>
                <a:ea typeface="Cormorant Garamond Medium" pitchFamily="2" charset="0"/>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9" name="Google Shape;319;p40"/>
          <p:cNvSpPr txBox="1">
            <a:spLocks noGrp="1"/>
          </p:cNvSpPr>
          <p:nvPr>
            <p:ph type="subTitle" idx="15"/>
          </p:nvPr>
        </p:nvSpPr>
        <p:spPr>
          <a:xfrm>
            <a:off x="8075767" y="48027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66877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74"/>
        <p:cNvGrpSpPr/>
        <p:nvPr/>
      </p:nvGrpSpPr>
      <p:grpSpPr>
        <a:xfrm>
          <a:off x="0" y="0"/>
          <a:ext cx="0" cy="0"/>
          <a:chOff x="0" y="0"/>
          <a:chExt cx="0" cy="0"/>
        </a:xfrm>
      </p:grpSpPr>
      <p:pic>
        <p:nvPicPr>
          <p:cNvPr id="375" name="Google Shape;375;p49"/>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FFA8CC6C-C6A7-C4A8-9C79-42B0EB43FF9B}"/>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21C977D8-B371-F01C-2DF4-DF02120D206E}"/>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6B28F1E9-F0FE-CEFA-37DE-7F6DDF391ADF}"/>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AF461105-ECD9-C2E9-783D-48F1A5DE6EAE}"/>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B07C3E1B-2FE7-CCDD-54E3-554FC6AE0868}"/>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AE164139-907D-A236-0002-C777594137F3}"/>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20542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79"/>
        <p:cNvGrpSpPr/>
        <p:nvPr/>
      </p:nvGrpSpPr>
      <p:grpSpPr>
        <a:xfrm>
          <a:off x="0" y="0"/>
          <a:ext cx="0" cy="0"/>
          <a:chOff x="0" y="0"/>
          <a:chExt cx="0" cy="0"/>
        </a:xfrm>
      </p:grpSpPr>
      <p:pic>
        <p:nvPicPr>
          <p:cNvPr id="380" name="Google Shape;380;p50"/>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385BBB66-F929-FEEF-8B29-434DA2F06F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6C6C126F-27BF-C3C2-B438-7CA8E610E7CD}"/>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FF3C4311-4288-7C0E-1F18-EB6592E84DDD}"/>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F7E1375F-D35A-3EE2-F89C-7C9F58D02392}"/>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A2E822AF-D563-DC2A-80B0-632755170E05}"/>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5DCA60EA-5EDF-3681-CFAC-D933BA99C1D7}"/>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782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89"/>
        <p:cNvGrpSpPr/>
        <p:nvPr/>
      </p:nvGrpSpPr>
      <p:grpSpPr>
        <a:xfrm>
          <a:off x="0" y="0"/>
          <a:ext cx="0" cy="0"/>
          <a:chOff x="0" y="0"/>
          <a:chExt cx="0" cy="0"/>
        </a:xfrm>
      </p:grpSpPr>
      <p:pic>
        <p:nvPicPr>
          <p:cNvPr id="390" name="Google Shape;390;p52"/>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2" name="Google Shape;20;p4">
            <a:extLst>
              <a:ext uri="{FF2B5EF4-FFF2-40B4-BE49-F238E27FC236}">
                <a16:creationId xmlns:a16="http://schemas.microsoft.com/office/drawing/2014/main" id="{87DAA8D7-C1E6-0FD3-2809-E166B591B27F}"/>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1;p4">
            <a:extLst>
              <a:ext uri="{FF2B5EF4-FFF2-40B4-BE49-F238E27FC236}">
                <a16:creationId xmlns:a16="http://schemas.microsoft.com/office/drawing/2014/main" id="{88363DC5-0E7C-5D35-D7DA-61AE0C9A1A60}"/>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3;p4">
            <a:extLst>
              <a:ext uri="{FF2B5EF4-FFF2-40B4-BE49-F238E27FC236}">
                <a16:creationId xmlns:a16="http://schemas.microsoft.com/office/drawing/2014/main" id="{944D499B-5E99-CFEB-C44F-3ACB43894544}"/>
              </a:ext>
            </a:extLst>
          </p:cNvPr>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5" name="Title 1">
            <a:extLst>
              <a:ext uri="{FF2B5EF4-FFF2-40B4-BE49-F238E27FC236}">
                <a16:creationId xmlns:a16="http://schemas.microsoft.com/office/drawing/2014/main" id="{750BE761-30E5-0B27-C91E-D6F3132B6447}"/>
              </a:ext>
            </a:extLst>
          </p:cNvPr>
          <p:cNvSpPr>
            <a:spLocks noGrp="1"/>
          </p:cNvSpPr>
          <p:nvPr>
            <p:ph type="title"/>
          </p:nvPr>
        </p:nvSpPr>
        <p:spPr>
          <a:xfrm>
            <a:off x="950800" y="719200"/>
            <a:ext cx="10290400" cy="763600"/>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6" name="Google Shape;482;p67">
            <a:extLst>
              <a:ext uri="{FF2B5EF4-FFF2-40B4-BE49-F238E27FC236}">
                <a16:creationId xmlns:a16="http://schemas.microsoft.com/office/drawing/2014/main" id="{6B4CD433-3523-F66D-F8B5-E40948F77DFB}"/>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7" name="Content Placeholder 5">
            <a:extLst>
              <a:ext uri="{FF2B5EF4-FFF2-40B4-BE49-F238E27FC236}">
                <a16:creationId xmlns:a16="http://schemas.microsoft.com/office/drawing/2014/main" id="{E1249D3D-8397-DBE3-CE23-EBF1C97DE6FB}"/>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247378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394"/>
        <p:cNvGrpSpPr/>
        <p:nvPr/>
      </p:nvGrpSpPr>
      <p:grpSpPr>
        <a:xfrm>
          <a:off x="0" y="0"/>
          <a:ext cx="0" cy="0"/>
          <a:chOff x="0" y="0"/>
          <a:chExt cx="0" cy="0"/>
        </a:xfrm>
      </p:grpSpPr>
      <p:sp>
        <p:nvSpPr>
          <p:cNvPr id="395" name="Google Shape;395;p53"/>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6" name="Google Shape;396;p53"/>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7" name="Google Shape;397;p53"/>
          <p:cNvSpPr txBox="1"/>
          <p:nvPr/>
        </p:nvSpPr>
        <p:spPr>
          <a:xfrm>
            <a:off x="4293733" y="4748000"/>
            <a:ext cx="36044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rgbClr val="191919"/>
                </a:solidFill>
                <a:latin typeface="Catamaran"/>
                <a:ea typeface="Catamaran"/>
                <a:cs typeface="Catamaran"/>
                <a:sym typeface="Catamaran"/>
              </a:rPr>
              <a:t>CREDITS: This presentation template was created by </a:t>
            </a:r>
            <a:r>
              <a:rPr lang="en" sz="1333" b="1">
                <a:solidFill>
                  <a:srgbClr val="191919"/>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Slidesgo</a:t>
            </a:r>
            <a:r>
              <a:rPr lang="en" sz="1333">
                <a:solidFill>
                  <a:srgbClr val="191919"/>
                </a:solidFill>
                <a:latin typeface="Catamaran"/>
                <a:ea typeface="Catamaran"/>
                <a:cs typeface="Catamaran"/>
                <a:sym typeface="Catamaran"/>
              </a:rPr>
              <a:t>, and includes icons by </a:t>
            </a:r>
            <a:r>
              <a:rPr lang="en" sz="1333" b="1">
                <a:solidFill>
                  <a:srgbClr val="191919"/>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Flaticon</a:t>
            </a:r>
            <a:r>
              <a:rPr lang="en" sz="1333" b="1">
                <a:solidFill>
                  <a:srgbClr val="191919"/>
                </a:solidFill>
                <a:latin typeface="Catamaran"/>
                <a:ea typeface="Catamaran"/>
                <a:cs typeface="Catamaran"/>
                <a:sym typeface="Catamaran"/>
              </a:rPr>
              <a:t> </a:t>
            </a:r>
            <a:r>
              <a:rPr lang="en" sz="1333">
                <a:solidFill>
                  <a:srgbClr val="191919"/>
                </a:solidFill>
                <a:latin typeface="Catamaran"/>
                <a:ea typeface="Catamaran"/>
                <a:cs typeface="Catamaran"/>
                <a:sym typeface="Catamaran"/>
              </a:rPr>
              <a:t>and infographics &amp; images by </a:t>
            </a:r>
            <a:r>
              <a:rPr lang="en" sz="1333" b="1">
                <a:solidFill>
                  <a:srgbClr val="191919"/>
                </a:solidFill>
                <a:uFill>
                  <a:noFill/>
                </a:u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Freepik</a:t>
            </a:r>
            <a:endParaRPr sz="1333" b="1">
              <a:solidFill>
                <a:srgbClr val="191919"/>
              </a:solidFill>
              <a:latin typeface="Catamaran"/>
              <a:ea typeface="Catamaran"/>
              <a:cs typeface="Catamaran"/>
              <a:sym typeface="Catamaran"/>
            </a:endParaRPr>
          </a:p>
        </p:txBody>
      </p:sp>
      <p:sp>
        <p:nvSpPr>
          <p:cNvPr id="398" name="Google Shape;398;p53"/>
          <p:cNvSpPr txBox="1">
            <a:spLocks noGrp="1"/>
          </p:cNvSpPr>
          <p:nvPr>
            <p:ph type="title"/>
          </p:nvPr>
        </p:nvSpPr>
        <p:spPr>
          <a:xfrm>
            <a:off x="3806184" y="719200"/>
            <a:ext cx="45796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667">
                <a:latin typeface="Cormorant Garamond Medium" pitchFamily="2" charset="0"/>
                <a:ea typeface="Cormorant Garamond Medium" pitchFamily="2"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99" name="Google Shape;399;p53"/>
          <p:cNvSpPr txBox="1">
            <a:spLocks noGrp="1"/>
          </p:cNvSpPr>
          <p:nvPr>
            <p:ph type="subTitle" idx="1"/>
          </p:nvPr>
        </p:nvSpPr>
        <p:spPr>
          <a:xfrm>
            <a:off x="3806184" y="1997633"/>
            <a:ext cx="4579600" cy="19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17716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00"/>
        <p:cNvGrpSpPr/>
        <p:nvPr/>
      </p:nvGrpSpPr>
      <p:grpSpPr>
        <a:xfrm>
          <a:off x="0" y="0"/>
          <a:ext cx="0" cy="0"/>
          <a:chOff x="0" y="0"/>
          <a:chExt cx="0" cy="0"/>
        </a:xfrm>
      </p:grpSpPr>
      <p:sp>
        <p:nvSpPr>
          <p:cNvPr id="401" name="Google Shape;401;p5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5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7551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7" name="Google Shape;4048;p128">
            <a:extLst>
              <a:ext uri="{FF2B5EF4-FFF2-40B4-BE49-F238E27FC236}">
                <a16:creationId xmlns:a16="http://schemas.microsoft.com/office/drawing/2014/main" id="{1215B0A4-4D7C-BD5C-863E-0F340FC8FD5E}"/>
              </a:ext>
            </a:extLst>
          </p:cNvPr>
          <p:cNvPicPr preferRelativeResize="0"/>
          <p:nvPr/>
        </p:nvPicPr>
        <p:blipFill>
          <a:blip r:embed="rId2">
            <a:alphaModFix/>
          </a:blip>
          <a:stretch>
            <a:fillRect/>
          </a:stretch>
        </p:blipFill>
        <p:spPr>
          <a:xfrm rot="20971042">
            <a:off x="-925345" y="4938951"/>
            <a:ext cx="2319609" cy="2138429"/>
          </a:xfrm>
          <a:prstGeom prst="rect">
            <a:avLst/>
          </a:prstGeom>
          <a:noFill/>
          <a:ln>
            <a:noFill/>
          </a:ln>
        </p:spPr>
      </p:pic>
      <p:pic>
        <p:nvPicPr>
          <p:cNvPr id="4" name="Google Shape;4077;p130">
            <a:extLst>
              <a:ext uri="{FF2B5EF4-FFF2-40B4-BE49-F238E27FC236}">
                <a16:creationId xmlns:a16="http://schemas.microsoft.com/office/drawing/2014/main" id="{A60D0F19-6CB3-A313-90A4-4441EF61A148}"/>
              </a:ext>
            </a:extLst>
          </p:cNvPr>
          <p:cNvPicPr preferRelativeResize="0"/>
          <p:nvPr/>
        </p:nvPicPr>
        <p:blipFill>
          <a:blip r:embed="rId3">
            <a:alphaModFix/>
          </a:blip>
          <a:stretch>
            <a:fillRect/>
          </a:stretch>
        </p:blipFill>
        <p:spPr>
          <a:xfrm>
            <a:off x="11229606" y="2900829"/>
            <a:ext cx="2399948" cy="2217969"/>
          </a:xfrm>
          <a:prstGeom prst="rect">
            <a:avLst/>
          </a:prstGeom>
          <a:noFill/>
          <a:ln>
            <a:noFill/>
          </a:ln>
        </p:spPr>
      </p:pic>
      <p:pic>
        <p:nvPicPr>
          <p:cNvPr id="5" name="Google Shape;4048;p128">
            <a:extLst>
              <a:ext uri="{FF2B5EF4-FFF2-40B4-BE49-F238E27FC236}">
                <a16:creationId xmlns:a16="http://schemas.microsoft.com/office/drawing/2014/main" id="{F9066ACE-7DDE-E18E-3209-D56E3FDDD307}"/>
              </a:ext>
            </a:extLst>
          </p:cNvPr>
          <p:cNvPicPr preferRelativeResize="0"/>
          <p:nvPr/>
        </p:nvPicPr>
        <p:blipFill>
          <a:blip r:embed="rId2">
            <a:alphaModFix/>
          </a:blip>
          <a:stretch>
            <a:fillRect/>
          </a:stretch>
        </p:blipFill>
        <p:spPr>
          <a:xfrm rot="20971042">
            <a:off x="224444" y="-840094"/>
            <a:ext cx="2897088" cy="2762535"/>
          </a:xfrm>
          <a:prstGeom prst="rect">
            <a:avLst/>
          </a:prstGeom>
          <a:noFill/>
          <a:ln>
            <a:noFill/>
          </a:ln>
        </p:spPr>
      </p:pic>
      <p:pic>
        <p:nvPicPr>
          <p:cNvPr id="6" name="Google Shape;4065;p129">
            <a:extLst>
              <a:ext uri="{FF2B5EF4-FFF2-40B4-BE49-F238E27FC236}">
                <a16:creationId xmlns:a16="http://schemas.microsoft.com/office/drawing/2014/main" id="{7F482E1F-47ED-FBAA-136E-0F38214C3755}"/>
              </a:ext>
            </a:extLst>
          </p:cNvPr>
          <p:cNvPicPr preferRelativeResize="0"/>
          <p:nvPr/>
        </p:nvPicPr>
        <p:blipFill rotWithShape="1">
          <a:blip r:embed="rId4">
            <a:alphaModFix/>
          </a:blip>
          <a:srcRect t="35842"/>
          <a:stretch/>
        </p:blipFill>
        <p:spPr>
          <a:xfrm rot="444755">
            <a:off x="3859759" y="-425567"/>
            <a:ext cx="4746631" cy="994113"/>
          </a:xfrm>
          <a:prstGeom prst="rect">
            <a:avLst/>
          </a:prstGeom>
          <a:noFill/>
          <a:ln>
            <a:noFill/>
          </a:ln>
        </p:spPr>
      </p:pic>
      <p:pic>
        <p:nvPicPr>
          <p:cNvPr id="7" name="Google Shape;4059;p129">
            <a:extLst>
              <a:ext uri="{FF2B5EF4-FFF2-40B4-BE49-F238E27FC236}">
                <a16:creationId xmlns:a16="http://schemas.microsoft.com/office/drawing/2014/main" id="{B9261F85-7A65-F2A4-CE1C-9694E435873F}"/>
              </a:ext>
            </a:extLst>
          </p:cNvPr>
          <p:cNvPicPr preferRelativeResize="0"/>
          <p:nvPr/>
        </p:nvPicPr>
        <p:blipFill>
          <a:blip r:embed="rId5">
            <a:alphaModFix/>
          </a:blip>
          <a:stretch>
            <a:fillRect/>
          </a:stretch>
        </p:blipFill>
        <p:spPr>
          <a:xfrm>
            <a:off x="9115134" y="-892058"/>
            <a:ext cx="4167725" cy="3953412"/>
          </a:xfrm>
          <a:prstGeom prst="rect">
            <a:avLst/>
          </a:prstGeom>
          <a:noFill/>
          <a:ln>
            <a:noFill/>
          </a:ln>
        </p:spPr>
      </p:pic>
      <p:pic>
        <p:nvPicPr>
          <p:cNvPr id="8" name="Google Shape;4047;p128">
            <a:extLst>
              <a:ext uri="{FF2B5EF4-FFF2-40B4-BE49-F238E27FC236}">
                <a16:creationId xmlns:a16="http://schemas.microsoft.com/office/drawing/2014/main" id="{86AC5CAE-16A1-F66D-1C70-10238C05876E}"/>
              </a:ext>
            </a:extLst>
          </p:cNvPr>
          <p:cNvPicPr preferRelativeResize="0"/>
          <p:nvPr/>
        </p:nvPicPr>
        <p:blipFill>
          <a:blip r:embed="rId6">
            <a:alphaModFix/>
          </a:blip>
          <a:stretch>
            <a:fillRect/>
          </a:stretch>
        </p:blipFill>
        <p:spPr>
          <a:xfrm rot="17941552">
            <a:off x="-382015" y="1824590"/>
            <a:ext cx="3118329" cy="2231100"/>
          </a:xfrm>
          <a:prstGeom prst="rect">
            <a:avLst/>
          </a:prstGeom>
          <a:noFill/>
          <a:ln>
            <a:noFill/>
          </a:ln>
        </p:spPr>
      </p:pic>
      <p:pic>
        <p:nvPicPr>
          <p:cNvPr id="9" name="Google Shape;4047;p128">
            <a:extLst>
              <a:ext uri="{FF2B5EF4-FFF2-40B4-BE49-F238E27FC236}">
                <a16:creationId xmlns:a16="http://schemas.microsoft.com/office/drawing/2014/main" id="{D1D1E89B-6702-6C13-C59E-21E78381D3D6}"/>
              </a:ext>
            </a:extLst>
          </p:cNvPr>
          <p:cNvPicPr preferRelativeResize="0"/>
          <p:nvPr/>
        </p:nvPicPr>
        <p:blipFill>
          <a:blip r:embed="rId6">
            <a:alphaModFix/>
          </a:blip>
          <a:stretch>
            <a:fillRect/>
          </a:stretch>
        </p:blipFill>
        <p:spPr>
          <a:xfrm rot="1673342">
            <a:off x="9276614" y="4678446"/>
            <a:ext cx="3118329" cy="2231100"/>
          </a:xfrm>
          <a:prstGeom prst="rect">
            <a:avLst/>
          </a:prstGeom>
          <a:noFill/>
          <a:ln>
            <a:noFill/>
          </a:ln>
        </p:spPr>
      </p:pic>
      <p:pic>
        <p:nvPicPr>
          <p:cNvPr id="10" name="Google Shape;4050;p128">
            <a:extLst>
              <a:ext uri="{FF2B5EF4-FFF2-40B4-BE49-F238E27FC236}">
                <a16:creationId xmlns:a16="http://schemas.microsoft.com/office/drawing/2014/main" id="{028B50B9-A1C1-0ACA-9218-75164A3AD755}"/>
              </a:ext>
            </a:extLst>
          </p:cNvPr>
          <p:cNvPicPr preferRelativeResize="0"/>
          <p:nvPr/>
        </p:nvPicPr>
        <p:blipFill>
          <a:blip r:embed="rId7">
            <a:alphaModFix/>
          </a:blip>
          <a:stretch>
            <a:fillRect/>
          </a:stretch>
        </p:blipFill>
        <p:spPr>
          <a:xfrm rot="7366093">
            <a:off x="5216807" y="4335227"/>
            <a:ext cx="3177088" cy="4704972"/>
          </a:xfrm>
          <a:prstGeom prst="rect">
            <a:avLst/>
          </a:prstGeom>
          <a:noFill/>
          <a:ln>
            <a:noFill/>
          </a:ln>
        </p:spPr>
      </p:pic>
      <p:pic>
        <p:nvPicPr>
          <p:cNvPr id="11" name="Google Shape;4046;p128">
            <a:extLst>
              <a:ext uri="{FF2B5EF4-FFF2-40B4-BE49-F238E27FC236}">
                <a16:creationId xmlns:a16="http://schemas.microsoft.com/office/drawing/2014/main" id="{1C7CD7D2-278C-141D-F6C1-3E62A96C6823}"/>
              </a:ext>
            </a:extLst>
          </p:cNvPr>
          <p:cNvPicPr preferRelativeResize="0"/>
          <p:nvPr/>
        </p:nvPicPr>
        <p:blipFill>
          <a:blip r:embed="rId8">
            <a:alphaModFix/>
          </a:blip>
          <a:stretch>
            <a:fillRect/>
          </a:stretch>
        </p:blipFill>
        <p:spPr>
          <a:xfrm rot="12257414">
            <a:off x="1004163" y="4887115"/>
            <a:ext cx="2834987" cy="1861901"/>
          </a:xfrm>
          <a:prstGeom prst="rect">
            <a:avLst/>
          </a:prstGeom>
          <a:noFill/>
          <a:ln>
            <a:noFill/>
          </a:ln>
        </p:spPr>
      </p:pic>
      <p:sp>
        <p:nvSpPr>
          <p:cNvPr id="12" name="Google Shape;9;p2">
            <a:extLst>
              <a:ext uri="{FF2B5EF4-FFF2-40B4-BE49-F238E27FC236}">
                <a16:creationId xmlns:a16="http://schemas.microsoft.com/office/drawing/2014/main" id="{98933BF7-EC90-1AA0-5165-E1331569BC0A}"/>
              </a:ext>
            </a:extLst>
          </p:cNvPr>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0;p2">
            <a:extLst>
              <a:ext uri="{FF2B5EF4-FFF2-40B4-BE49-F238E27FC236}">
                <a16:creationId xmlns:a16="http://schemas.microsoft.com/office/drawing/2014/main" id="{85C4ECCB-D88B-C475-529A-05C328DEABBA}"/>
              </a:ext>
            </a:extLst>
          </p:cNvPr>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 name="Google Shape;427;p63">
            <a:extLst>
              <a:ext uri="{FF2B5EF4-FFF2-40B4-BE49-F238E27FC236}">
                <a16:creationId xmlns:a16="http://schemas.microsoft.com/office/drawing/2014/main" id="{F7010BD9-9FFB-49CE-482B-5B5437A916A2}"/>
              </a:ext>
            </a:extLst>
          </p:cNvPr>
          <p:cNvCxnSpPr>
            <a:cxnSpLocks/>
          </p:cNvCxnSpPr>
          <p:nvPr/>
        </p:nvCxnSpPr>
        <p:spPr>
          <a:xfrm>
            <a:off x="5420000" y="4120088"/>
            <a:ext cx="1352000" cy="0"/>
          </a:xfrm>
          <a:prstGeom prst="straightConnector1">
            <a:avLst/>
          </a:prstGeom>
          <a:noFill/>
          <a:ln w="9525" cap="flat" cmpd="sng">
            <a:solidFill>
              <a:schemeClr val="accent2"/>
            </a:solidFill>
            <a:prstDash val="solid"/>
            <a:round/>
            <a:headEnd type="none" w="med" len="med"/>
            <a:tailEnd type="none" w="med" len="med"/>
          </a:ln>
        </p:spPr>
      </p:cxnSp>
      <p:sp>
        <p:nvSpPr>
          <p:cNvPr id="19" name="Text Placeholder 18">
            <a:extLst>
              <a:ext uri="{FF2B5EF4-FFF2-40B4-BE49-F238E27FC236}">
                <a16:creationId xmlns:a16="http://schemas.microsoft.com/office/drawing/2014/main" id="{D9EBBE0E-D8C6-6B4E-1AD3-B1181A2D4DF2}"/>
              </a:ext>
            </a:extLst>
          </p:cNvPr>
          <p:cNvSpPr>
            <a:spLocks noGrp="1"/>
          </p:cNvSpPr>
          <p:nvPr>
            <p:ph type="body" sz="quarter" idx="10" hasCustomPrompt="1"/>
          </p:nvPr>
        </p:nvSpPr>
        <p:spPr>
          <a:xfrm>
            <a:off x="3010149" y="1990439"/>
            <a:ext cx="6171501" cy="1405968"/>
          </a:xfrm>
          <a:prstGeom prst="rect">
            <a:avLst/>
          </a:prstGeom>
        </p:spPr>
        <p:txBody>
          <a:bodyPr/>
          <a:lstStyle>
            <a:lvl1pPr marL="0" indent="0" algn="ctr">
              <a:buNone/>
              <a:defRPr sz="6000">
                <a:solidFill>
                  <a:schemeClr val="accent1"/>
                </a:solidFill>
                <a:latin typeface="Cormorant Garamond Medium" pitchFamily="2" charset="0"/>
                <a:ea typeface="Cormorant Garamond Medium" pitchFamily="2" charset="0"/>
              </a:defRPr>
            </a:lvl1pPr>
          </a:lstStyle>
          <a:p>
            <a:pPr lvl="0"/>
            <a:r>
              <a:rPr lang="en-US"/>
              <a:t>cs50 section x</a:t>
            </a:r>
          </a:p>
        </p:txBody>
      </p:sp>
      <p:sp>
        <p:nvSpPr>
          <p:cNvPr id="23" name="Text Placeholder 22">
            <a:extLst>
              <a:ext uri="{FF2B5EF4-FFF2-40B4-BE49-F238E27FC236}">
                <a16:creationId xmlns:a16="http://schemas.microsoft.com/office/drawing/2014/main" id="{C29D6836-2525-6C34-4D9C-6D63162125AE}"/>
              </a:ext>
            </a:extLst>
          </p:cNvPr>
          <p:cNvSpPr>
            <a:spLocks noGrp="1"/>
          </p:cNvSpPr>
          <p:nvPr>
            <p:ph type="body" sz="quarter" idx="12" hasCustomPrompt="1"/>
          </p:nvPr>
        </p:nvSpPr>
        <p:spPr>
          <a:xfrm>
            <a:off x="3501287" y="4377080"/>
            <a:ext cx="5535224" cy="577851"/>
          </a:xfrm>
          <a:prstGeom prst="rect">
            <a:avLst/>
          </a:prstGeom>
        </p:spPr>
        <p:txBody>
          <a:bodyPr/>
          <a:lstStyle>
            <a:lvl1pPr marL="0" indent="0" algn="ctr">
              <a:buNone/>
              <a:defRPr>
                <a:latin typeface="Catamaran" panose="020B0604020202020204" charset="0"/>
                <a:cs typeface="Catamaran" panose="020B0604020202020204" charset="0"/>
              </a:defRPr>
            </a:lvl1pPr>
          </a:lstStyle>
          <a:p>
            <a:pPr lvl="0"/>
            <a:r>
              <a:rPr lang="en-US"/>
              <a:t>Andrew Holmes, Fall 2023</a:t>
            </a:r>
          </a:p>
        </p:txBody>
      </p:sp>
      <p:sp>
        <p:nvSpPr>
          <p:cNvPr id="26" name="Text Placeholder 25">
            <a:extLst>
              <a:ext uri="{FF2B5EF4-FFF2-40B4-BE49-F238E27FC236}">
                <a16:creationId xmlns:a16="http://schemas.microsoft.com/office/drawing/2014/main" id="{FFC5037E-50C0-0952-12FB-8331E0512B55}"/>
              </a:ext>
            </a:extLst>
          </p:cNvPr>
          <p:cNvSpPr>
            <a:spLocks noGrp="1"/>
          </p:cNvSpPr>
          <p:nvPr>
            <p:ph type="body" sz="quarter" idx="13" hasCustomPrompt="1"/>
          </p:nvPr>
        </p:nvSpPr>
        <p:spPr>
          <a:xfrm>
            <a:off x="3348661" y="2927290"/>
            <a:ext cx="5503333" cy="1032337"/>
          </a:xfrm>
        </p:spPr>
        <p:txBody>
          <a:bodyPr/>
          <a:lstStyle>
            <a:lvl1pPr marL="186262" indent="0" algn="ctr">
              <a:buNone/>
              <a:defRPr sz="6270">
                <a:latin typeface="Cormorant Garamond Medium" pitchFamily="2" charset="0"/>
                <a:ea typeface="Cormorant Garamond Medium" pitchFamily="2" charset="0"/>
              </a:defRPr>
            </a:lvl1pPr>
          </a:lstStyle>
          <a:p>
            <a:pPr lvl="0"/>
            <a:r>
              <a:rPr lang="en-US"/>
              <a:t>The Topic</a:t>
            </a:r>
          </a:p>
        </p:txBody>
      </p:sp>
    </p:spTree>
    <p:extLst>
      <p:ext uri="{BB962C8B-B14F-4D97-AF65-F5344CB8AC3E}">
        <p14:creationId xmlns:p14="http://schemas.microsoft.com/office/powerpoint/2010/main" val="1564971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409"/>
        <p:cNvGrpSpPr/>
        <p:nvPr/>
      </p:nvGrpSpPr>
      <p:grpSpPr>
        <a:xfrm>
          <a:off x="0" y="0"/>
          <a:ext cx="0" cy="0"/>
          <a:chOff x="0" y="0"/>
          <a:chExt cx="0" cy="0"/>
        </a:xfrm>
      </p:grpSpPr>
      <p:sp>
        <p:nvSpPr>
          <p:cNvPr id="410" name="Google Shape;410;p57"/>
          <p:cNvSpPr/>
          <p:nvPr/>
        </p:nvSpPr>
        <p:spPr>
          <a:xfrm>
            <a:off x="2978700" y="532867"/>
            <a:ext cx="62344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57"/>
          <p:cNvSpPr/>
          <p:nvPr/>
        </p:nvSpPr>
        <p:spPr>
          <a:xfrm>
            <a:off x="3127800" y="667333"/>
            <a:ext cx="59368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96042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421"/>
        <p:cNvGrpSpPr/>
        <p:nvPr/>
      </p:nvGrpSpPr>
      <p:grpSpPr>
        <a:xfrm>
          <a:off x="0" y="0"/>
          <a:ext cx="0" cy="0"/>
          <a:chOff x="0" y="0"/>
          <a:chExt cx="0" cy="0"/>
        </a:xfrm>
      </p:grpSpPr>
    </p:spTree>
    <p:extLst>
      <p:ext uri="{BB962C8B-B14F-4D97-AF65-F5344CB8AC3E}">
        <p14:creationId xmlns:p14="http://schemas.microsoft.com/office/powerpoint/2010/main" val="311270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C8E1-5E5D-4134-DA75-47A83CCC8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CA81E-5327-E0EE-670B-2F17B7A5E2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0DA6E4-137D-26B8-CF6F-BDD1CB77238A}"/>
              </a:ext>
            </a:extLst>
          </p:cNvPr>
          <p:cNvSpPr>
            <a:spLocks noGrp="1"/>
          </p:cNvSpPr>
          <p:nvPr>
            <p:ph type="dt" sz="half" idx="10"/>
          </p:nvPr>
        </p:nvSpPr>
        <p:spPr/>
        <p:txBody>
          <a:bodyPr/>
          <a:lstStyle/>
          <a:p>
            <a:fld id="{625CE7CB-E788-4D37-9F70-B9A2CAF478CD}" type="datetimeFigureOut">
              <a:rPr lang="en-US" smtClean="0"/>
              <a:t>9/11/2023</a:t>
            </a:fld>
            <a:endParaRPr lang="en-US"/>
          </a:p>
        </p:txBody>
      </p:sp>
      <p:sp>
        <p:nvSpPr>
          <p:cNvPr id="5" name="Footer Placeholder 4">
            <a:extLst>
              <a:ext uri="{FF2B5EF4-FFF2-40B4-BE49-F238E27FC236}">
                <a16:creationId xmlns:a16="http://schemas.microsoft.com/office/drawing/2014/main" id="{E659C495-0F52-962F-712B-E7F53C398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26F835-BEB1-3CF0-362E-596AFEF7D150}"/>
              </a:ext>
            </a:extLst>
          </p:cNvPr>
          <p:cNvSpPr>
            <a:spLocks noGrp="1"/>
          </p:cNvSpPr>
          <p:nvPr>
            <p:ph type="sldNum" sz="quarter" idx="12"/>
          </p:nvPr>
        </p:nvSpPr>
        <p:spPr/>
        <p:txBody>
          <a:bodyPr/>
          <a:lstStyle/>
          <a:p>
            <a:fld id="{97EDD204-F6F8-463D-8D26-C269779A7F3E}" type="slidenum">
              <a:rPr lang="en-US" smtClean="0"/>
              <a:t>‹#›</a:t>
            </a:fld>
            <a:endParaRPr lang="en-US"/>
          </a:p>
        </p:txBody>
      </p:sp>
    </p:spTree>
    <p:extLst>
      <p:ext uri="{BB962C8B-B14F-4D97-AF65-F5344CB8AC3E}">
        <p14:creationId xmlns:p14="http://schemas.microsoft.com/office/powerpoint/2010/main" val="864599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5"/>
        <p:cNvGrpSpPr/>
        <p:nvPr/>
      </p:nvGrpSpPr>
      <p:grpSpPr>
        <a:xfrm>
          <a:off x="0" y="0"/>
          <a:ext cx="0" cy="0"/>
          <a:chOff x="0" y="0"/>
          <a:chExt cx="0" cy="0"/>
        </a:xfrm>
      </p:grpSpPr>
    </p:spTree>
    <p:extLst>
      <p:ext uri="{BB962C8B-B14F-4D97-AF65-F5344CB8AC3E}">
        <p14:creationId xmlns:p14="http://schemas.microsoft.com/office/powerpoint/2010/main" val="469167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289604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2717600" y="3269900"/>
            <a:ext cx="6756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atin typeface="Cormorant Garamond Medium" pitchFamily="2" charset="0"/>
                <a:ea typeface="Cormorant Garamond Medium" pitchFamily="2"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7" name="Google Shape;17;p3"/>
          <p:cNvSpPr txBox="1">
            <a:spLocks noGrp="1"/>
          </p:cNvSpPr>
          <p:nvPr>
            <p:ph type="title" idx="2" hasCustomPrompt="1"/>
          </p:nvPr>
        </p:nvSpPr>
        <p:spPr>
          <a:xfrm>
            <a:off x="5422867" y="1765104"/>
            <a:ext cx="1346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xx</a:t>
            </a:r>
            <a:endParaRPr/>
          </a:p>
        </p:txBody>
      </p:sp>
      <p:sp>
        <p:nvSpPr>
          <p:cNvPr id="18" name="Google Shape;18;p3"/>
          <p:cNvSpPr txBox="1">
            <a:spLocks noGrp="1"/>
          </p:cNvSpPr>
          <p:nvPr>
            <p:ph type="subTitle" idx="1"/>
          </p:nvPr>
        </p:nvSpPr>
        <p:spPr>
          <a:xfrm>
            <a:off x="2717600" y="4273533"/>
            <a:ext cx="675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 name="Rectangle 1">
            <a:extLst>
              <a:ext uri="{FF2B5EF4-FFF2-40B4-BE49-F238E27FC236}">
                <a16:creationId xmlns:a16="http://schemas.microsoft.com/office/drawing/2014/main" id="{2239388B-7ED2-0E74-8541-F36AD9AC735D}"/>
              </a:ext>
            </a:extLst>
          </p:cNvPr>
          <p:cNvSpPr/>
          <p:nvPr/>
        </p:nvSpPr>
        <p:spPr>
          <a:xfrm>
            <a:off x="5422867" y="1765104"/>
            <a:ext cx="1346400" cy="1122400"/>
          </a:xfrm>
          <a:prstGeom prst="rect">
            <a:avLst/>
          </a:prstGeom>
          <a:noFill/>
          <a:ln w="12700">
            <a:solidFill>
              <a:srgbClr val="759F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3692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p41"/>
          <p:cNvPicPr preferRelativeResize="0"/>
          <p:nvPr/>
        </p:nvPicPr>
        <p:blipFill rotWithShape="1">
          <a:blip r:embed="rId3">
            <a:alphaModFix amt="50000"/>
          </a:blip>
          <a:srcRect/>
          <a:stretch/>
        </p:blipFill>
        <p:spPr>
          <a:xfrm>
            <a:off x="0" y="0"/>
            <a:ext cx="12192000" cy="6858000"/>
          </a:xfrm>
          <a:prstGeom prst="rect">
            <a:avLst/>
          </a:prstGeom>
          <a:noFill/>
          <a:ln>
            <a:noFill/>
          </a:ln>
        </p:spPr>
      </p:pic>
      <p:sp>
        <p:nvSpPr>
          <p:cNvPr id="322" name="Google Shape;322;p41"/>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41"/>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41"/>
          <p:cNvSpPr txBox="1">
            <a:spLocks noGrp="1"/>
          </p:cNvSpPr>
          <p:nvPr>
            <p:ph type="title"/>
          </p:nvPr>
        </p:nvSpPr>
        <p:spPr>
          <a:xfrm>
            <a:off x="2390067" y="3288333"/>
            <a:ext cx="444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25" name="Google Shape;325;p41"/>
          <p:cNvSpPr txBox="1">
            <a:spLocks noGrp="1"/>
          </p:cNvSpPr>
          <p:nvPr>
            <p:ph type="title" idx="2" hasCustomPrompt="1"/>
          </p:nvPr>
        </p:nvSpPr>
        <p:spPr>
          <a:xfrm>
            <a:off x="2390067" y="18369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26" name="Google Shape;326;p41"/>
          <p:cNvSpPr txBox="1">
            <a:spLocks noGrp="1"/>
          </p:cNvSpPr>
          <p:nvPr>
            <p:ph type="subTitle" idx="1"/>
          </p:nvPr>
        </p:nvSpPr>
        <p:spPr>
          <a:xfrm>
            <a:off x="2390067" y="4486467"/>
            <a:ext cx="4447600" cy="5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5305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34"/>
        <p:cNvGrpSpPr/>
        <p:nvPr/>
      </p:nvGrpSpPr>
      <p:grpSpPr>
        <a:xfrm>
          <a:off x="0" y="0"/>
          <a:ext cx="0" cy="0"/>
          <a:chOff x="0" y="0"/>
          <a:chExt cx="0" cy="0"/>
        </a:xfrm>
      </p:grpSpPr>
      <p:pic>
        <p:nvPicPr>
          <p:cNvPr id="335" name="Google Shape;335;p43"/>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336" name="Google Shape;336;p43"/>
          <p:cNvSpPr/>
          <p:nvPr/>
        </p:nvSpPr>
        <p:spPr>
          <a:xfrm>
            <a:off x="1521200" y="984267"/>
            <a:ext cx="9149600" cy="48896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43"/>
          <p:cNvSpPr/>
          <p:nvPr/>
        </p:nvSpPr>
        <p:spPr>
          <a:xfrm>
            <a:off x="1662649" y="1097776"/>
            <a:ext cx="8866400" cy="46628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43"/>
          <p:cNvSpPr txBox="1">
            <a:spLocks noGrp="1"/>
          </p:cNvSpPr>
          <p:nvPr>
            <p:ph type="title"/>
          </p:nvPr>
        </p:nvSpPr>
        <p:spPr>
          <a:xfrm>
            <a:off x="4481600" y="2609600"/>
            <a:ext cx="46932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39" name="Google Shape;339;p43"/>
          <p:cNvSpPr txBox="1">
            <a:spLocks noGrp="1"/>
          </p:cNvSpPr>
          <p:nvPr>
            <p:ph type="title" idx="2" hasCustomPrompt="1"/>
          </p:nvPr>
        </p:nvSpPr>
        <p:spPr>
          <a:xfrm>
            <a:off x="2915600" y="2680333"/>
            <a:ext cx="1464400" cy="1464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latin typeface="Cormorant Garamond Medium" pitchFamily="2" charset="0"/>
                <a:ea typeface="Cormorant Garamond Medium" pitchFamily="2"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0" name="Google Shape;340;p43"/>
          <p:cNvSpPr txBox="1">
            <a:spLocks noGrp="1"/>
          </p:cNvSpPr>
          <p:nvPr>
            <p:ph type="subTitle" idx="1"/>
          </p:nvPr>
        </p:nvSpPr>
        <p:spPr>
          <a:xfrm>
            <a:off x="4481600" y="3732000"/>
            <a:ext cx="4412800" cy="5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105811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p:nvPr/>
        </p:nvSpPr>
        <p:spPr>
          <a:xfrm>
            <a:off x="1712700" y="1086600"/>
            <a:ext cx="8766400" cy="4684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a:off x="1848228" y="1195357"/>
            <a:ext cx="8495200" cy="4467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9"/>
          <p:cNvSpPr txBox="1">
            <a:spLocks noGrp="1"/>
          </p:cNvSpPr>
          <p:nvPr>
            <p:ph type="title"/>
          </p:nvPr>
        </p:nvSpPr>
        <p:spPr>
          <a:xfrm>
            <a:off x="2912533" y="2040033"/>
            <a:ext cx="5450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atin typeface="Cormorant Garamond Medium" pitchFamily="2" charset="0"/>
                <a:ea typeface="Cormorant Garamond Medium" pitchFamily="2"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9" name="Google Shape;49;p9"/>
          <p:cNvSpPr txBox="1">
            <a:spLocks noGrp="1"/>
          </p:cNvSpPr>
          <p:nvPr>
            <p:ph type="subTitle" idx="1"/>
          </p:nvPr>
        </p:nvSpPr>
        <p:spPr>
          <a:xfrm>
            <a:off x="2912597" y="3119167"/>
            <a:ext cx="5450400" cy="1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55744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6"/>
          <p:cNvSpPr/>
          <p:nvPr/>
        </p:nvSpPr>
        <p:spPr>
          <a:xfrm>
            <a:off x="2670267" y="1293567"/>
            <a:ext cx="6851600" cy="3661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6"/>
          <p:cNvSpPr/>
          <p:nvPr/>
        </p:nvSpPr>
        <p:spPr>
          <a:xfrm>
            <a:off x="2776188" y="1378564"/>
            <a:ext cx="6639200" cy="34912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6"/>
          <p:cNvSpPr txBox="1">
            <a:spLocks noGrp="1"/>
          </p:cNvSpPr>
          <p:nvPr>
            <p:ph type="title"/>
          </p:nvPr>
        </p:nvSpPr>
        <p:spPr>
          <a:xfrm>
            <a:off x="3349600" y="1771400"/>
            <a:ext cx="5492800" cy="1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6000">
                <a:latin typeface="Cormorant Garamond Medium" pitchFamily="2" charset="0"/>
                <a:ea typeface="Cormorant Garamond Medium" pitchFamily="2" charset="0"/>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sp>
        <p:nvSpPr>
          <p:cNvPr id="97" name="Google Shape;97;p16"/>
          <p:cNvSpPr txBox="1">
            <a:spLocks noGrp="1"/>
          </p:cNvSpPr>
          <p:nvPr>
            <p:ph type="subTitle" idx="1"/>
          </p:nvPr>
        </p:nvSpPr>
        <p:spPr>
          <a:xfrm>
            <a:off x="3349600" y="3409000"/>
            <a:ext cx="5492800"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5738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676533" y="532867"/>
            <a:ext cx="10838800" cy="5792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844100" y="667333"/>
            <a:ext cx="10503600" cy="5523600"/>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p:nvPr/>
        </p:nvCxnSpPr>
        <p:spPr>
          <a:xfrm>
            <a:off x="1136261" y="1529764"/>
            <a:ext cx="1352000"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350835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4" name="Google Shape;20;p4">
            <a:extLst>
              <a:ext uri="{FF2B5EF4-FFF2-40B4-BE49-F238E27FC236}">
                <a16:creationId xmlns:a16="http://schemas.microsoft.com/office/drawing/2014/main" id="{6391EE12-1CAD-0D4F-DA3E-93E8CBB9D1A1}"/>
              </a:ext>
            </a:extLst>
          </p:cNvPr>
          <p:cNvSpPr/>
          <p:nvPr/>
        </p:nvSpPr>
        <p:spPr>
          <a:xfrm>
            <a:off x="438912" y="292608"/>
            <a:ext cx="11326368" cy="627888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597408" y="426720"/>
            <a:ext cx="10997184" cy="6010656"/>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776351" y="1462861"/>
            <a:ext cx="10604548" cy="4755564"/>
          </a:xfrm>
          <a:prstGeom prst="rect">
            <a:avLst/>
          </a:prstGeom>
        </p:spPr>
        <p:txBody>
          <a:bodyPr spcFirstLastPara="1" wrap="square" lIns="91425" tIns="91425" rIns="91425" bIns="91425" anchor="t" anchorCtr="0">
            <a:noAutofit/>
          </a:bodyPr>
          <a:lstStyle>
            <a:lvl1pPr marL="203195" lvl="0" indent="0" rtl="0">
              <a:lnSpc>
                <a:spcPct val="100000"/>
              </a:lnSpc>
              <a:spcBef>
                <a:spcPts val="0"/>
              </a:spcBef>
              <a:spcAft>
                <a:spcPts val="0"/>
              </a:spcAft>
              <a:buClr>
                <a:srgbClr val="434343"/>
              </a:buClr>
              <a:buSzPts val="1200"/>
              <a:buNone/>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 name="Title 1">
            <a:extLst>
              <a:ext uri="{FF2B5EF4-FFF2-40B4-BE49-F238E27FC236}">
                <a16:creationId xmlns:a16="http://schemas.microsoft.com/office/drawing/2014/main" id="{8C7F479F-CD9C-E95F-8779-71B7B95039FC}"/>
              </a:ext>
            </a:extLst>
          </p:cNvPr>
          <p:cNvSpPr>
            <a:spLocks noGrp="1"/>
          </p:cNvSpPr>
          <p:nvPr>
            <p:ph type="title"/>
          </p:nvPr>
        </p:nvSpPr>
        <p:spPr>
          <a:xfrm>
            <a:off x="767152" y="561058"/>
            <a:ext cx="10623544" cy="765548"/>
          </a:xfrm>
        </p:spPr>
        <p:txBody>
          <a:bodyPr/>
          <a:lstStyle>
            <a:lvl1pPr>
              <a:defRPr>
                <a:latin typeface="Cormorant Garamond Medium" pitchFamily="2" charset="0"/>
                <a:ea typeface="Cormorant Garamond Medium" pitchFamily="2" charset="0"/>
              </a:defRPr>
            </a:lvl1pPr>
          </a:lstStyle>
          <a:p>
            <a:r>
              <a:rPr lang="en-US"/>
              <a:t>Click to edit Master title style</a:t>
            </a:r>
          </a:p>
        </p:txBody>
      </p:sp>
      <p:cxnSp>
        <p:nvCxnSpPr>
          <p:cNvPr id="3" name="Google Shape;482;p67">
            <a:extLst>
              <a:ext uri="{FF2B5EF4-FFF2-40B4-BE49-F238E27FC236}">
                <a16:creationId xmlns:a16="http://schemas.microsoft.com/office/drawing/2014/main" id="{0D26C9C1-7FF4-9286-1331-4E16501AB4E4}"/>
              </a:ext>
            </a:extLst>
          </p:cNvPr>
          <p:cNvCxnSpPr>
            <a:cxnSpLocks/>
          </p:cNvCxnSpPr>
          <p:nvPr/>
        </p:nvCxnSpPr>
        <p:spPr>
          <a:xfrm>
            <a:off x="952614" y="1371623"/>
            <a:ext cx="1395769" cy="0"/>
          </a:xfrm>
          <a:prstGeom prst="straightConnector1">
            <a:avLst/>
          </a:prstGeom>
          <a:noFill/>
          <a:ln w="9525" cap="flat" cmpd="sng">
            <a:solidFill>
              <a:schemeClr val="accent2"/>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E312A817-F624-1DC3-5ED3-F9A88975BB81}"/>
              </a:ext>
            </a:extLst>
          </p:cNvPr>
          <p:cNvSpPr>
            <a:spLocks noGrp="1"/>
          </p:cNvSpPr>
          <p:nvPr>
            <p:ph sz="quarter" idx="10" hasCustomPrompt="1"/>
          </p:nvPr>
        </p:nvSpPr>
        <p:spPr>
          <a:xfrm>
            <a:off x="10457573" y="975360"/>
            <a:ext cx="1767840" cy="499872"/>
          </a:xfrm>
          <a:prstGeom prst="roundRect">
            <a:avLst/>
          </a:prstGeom>
          <a:solidFill>
            <a:srgbClr val="FFAB40"/>
          </a:solidFill>
          <a:ln w="9525">
            <a:solidFill>
              <a:srgbClr val="3A3A3A"/>
            </a:solidFill>
          </a:ln>
          <a:effectLst>
            <a:outerShdw blurRad="63500" sx="102000" sy="1020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lvl1pPr marL="0" indent="0" algn="l">
              <a:buNone/>
              <a:defRPr b="0">
                <a:latin typeface="+mj-lt"/>
              </a:defRPr>
            </a:lvl1pPr>
          </a:lstStyle>
          <a:p>
            <a:pPr lvl="0"/>
            <a:r>
              <a:rPr lang="en-US"/>
              <a:t>Topic</a:t>
            </a:r>
          </a:p>
        </p:txBody>
      </p:sp>
    </p:spTree>
    <p:extLst>
      <p:ext uri="{BB962C8B-B14F-4D97-AF65-F5344CB8AC3E}">
        <p14:creationId xmlns:p14="http://schemas.microsoft.com/office/powerpoint/2010/main" val="99804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1pPr>
            <a:lvl2pPr lvl="1"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2pPr>
            <a:lvl3pPr lvl="2"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3pPr>
            <a:lvl4pPr lvl="3"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4pPr>
            <a:lvl5pPr lvl="4"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5pPr>
            <a:lvl6pPr lvl="5"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6pPr>
            <a:lvl7pPr lvl="6"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7pPr>
            <a:lvl8pPr lvl="7"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8pPr>
            <a:lvl9pPr lvl="8" rtl="0">
              <a:spcBef>
                <a:spcPts val="0"/>
              </a:spcBef>
              <a:spcAft>
                <a:spcPts val="0"/>
              </a:spcAft>
              <a:buClr>
                <a:schemeClr val="dk1"/>
              </a:buClr>
              <a:buSzPts val="3200"/>
              <a:buFont typeface="Cormorant Garamond"/>
              <a:buNone/>
              <a:defRPr sz="3200">
                <a:solidFill>
                  <a:schemeClr val="dk1"/>
                </a:solidFill>
                <a:latin typeface="Cormorant Garamond"/>
                <a:ea typeface="Cormorant Garamond"/>
                <a:cs typeface="Cormorant Garamond"/>
                <a:sym typeface="Cormorant Garamond"/>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129641461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14" name="Google Shape;414;p5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43480948"/>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hyperlink" Target="https://manual.cs50.io/3/printf" TargetMode="Externa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hyperlink" Target="https://cs50.dev/"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cs50.harvard.edu/college" TargetMode="External"/><Relationship Id="rId7" Type="http://schemas.openxmlformats.org/officeDocument/2006/relationships/hyperlink" Target="https://cs50.ai/" TargetMode="External"/><Relationship Id="rId2" Type="http://schemas.openxmlformats.org/officeDocument/2006/relationships/hyperlink" Target="https://www.cs50.dev/" TargetMode="External"/><Relationship Id="rId1" Type="http://schemas.openxmlformats.org/officeDocument/2006/relationships/slideLayout" Target="../slideLayouts/slideLayout20.xml"/><Relationship Id="rId6" Type="http://schemas.openxmlformats.org/officeDocument/2006/relationships/hyperlink" Target="https://cs50.harvard.edu/college/2023/fall/hours/" TargetMode="External"/><Relationship Id="rId5" Type="http://schemas.openxmlformats.org/officeDocument/2006/relationships/hyperlink" Target="https://edstem.org/us/dashboard" TargetMode="External"/><Relationship Id="rId4" Type="http://schemas.openxmlformats.org/officeDocument/2006/relationships/hyperlink" Target="https://www.gradescope.com/accoun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www.cs.uic.edu/~jbell/CourseNotes/C_Programming/Looping.html" TargetMode="External"/><Relationship Id="rId2" Type="http://schemas.openxmlformats.org/officeDocument/2006/relationships/image" Target="../media/image73.jpe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04BF-7584-2417-48C4-88C510C64B4F}"/>
              </a:ext>
            </a:extLst>
          </p:cNvPr>
          <p:cNvSpPr>
            <a:spLocks noGrp="1"/>
          </p:cNvSpPr>
          <p:nvPr>
            <p:ph type="title"/>
          </p:nvPr>
        </p:nvSpPr>
        <p:spPr>
          <a:xfrm>
            <a:off x="784228" y="426876"/>
            <a:ext cx="10623544" cy="1068354"/>
          </a:xfrm>
        </p:spPr>
        <p:txBody>
          <a:bodyPr spcFirstLastPara="1" wrap="square" lIns="91425" tIns="91425" rIns="91425" bIns="91425" anchor="b" anchorCtr="0">
            <a:noAutofit/>
          </a:bodyPr>
          <a:lstStyle/>
          <a:p>
            <a:pPr algn="ctr"/>
            <a:r>
              <a:rPr lang="en-US" sz="6600" dirty="0">
                <a:solidFill>
                  <a:schemeClr val="accent1"/>
                </a:solidFill>
                <a:latin typeface="Cormorant Garamond Medium" pitchFamily="2" charset="0"/>
                <a:ea typeface="Cormorant Garamond Medium" pitchFamily="2" charset="0"/>
              </a:rPr>
              <a:t>Welcome to cs50 Section!</a:t>
            </a:r>
          </a:p>
        </p:txBody>
      </p:sp>
      <p:sp>
        <p:nvSpPr>
          <p:cNvPr id="6" name="TextBox 5">
            <a:extLst>
              <a:ext uri="{FF2B5EF4-FFF2-40B4-BE49-F238E27FC236}">
                <a16:creationId xmlns:a16="http://schemas.microsoft.com/office/drawing/2014/main" id="{8976890E-C126-F07C-76CB-177E962D11A1}"/>
              </a:ext>
            </a:extLst>
          </p:cNvPr>
          <p:cNvSpPr txBox="1"/>
          <p:nvPr/>
        </p:nvSpPr>
        <p:spPr>
          <a:xfrm>
            <a:off x="1051210" y="1819672"/>
            <a:ext cx="9763007" cy="4077275"/>
          </a:xfrm>
          <a:prstGeom prst="rect">
            <a:avLst/>
          </a:prstGeom>
          <a:noFill/>
          <a:ln>
            <a:noFill/>
          </a:ln>
        </p:spPr>
        <p:txBody>
          <a:bodyPr spcFirstLastPara="1" wrap="square" lIns="91425" tIns="91425" rIns="91425" bIns="91425" rtlCol="0" anchor="t" anchorCtr="0">
            <a:normAutofit fontScale="92500"/>
          </a:bodyPr>
          <a:lstStyle/>
          <a:p>
            <a:pPr marL="186262" algn="ctr">
              <a:lnSpc>
                <a:spcPct val="105000"/>
              </a:lnSpc>
              <a:spcAft>
                <a:spcPts val="600"/>
              </a:spcAft>
              <a:buClr>
                <a:schemeClr val="dk1"/>
              </a:buClr>
              <a:buSzPts val="1400"/>
            </a:pPr>
            <a:r>
              <a:rPr lang="en-US" sz="6000" b="1" i="0" u="none" strike="noStrike" cap="none" dirty="0">
                <a:solidFill>
                  <a:schemeClr val="accent4">
                    <a:lumMod val="10000"/>
                  </a:schemeClr>
                </a:solidFill>
                <a:latin typeface="Catamaran" panose="020B0604020202020204"/>
                <a:ea typeface="Cormorant Garamond Medium" pitchFamily="2" charset="0"/>
                <a:cs typeface="Catamaran"/>
                <a:sym typeface="Catamaran"/>
              </a:rPr>
              <a:t>Please find a partner and start the activity on the blackboard (any of them!) Then find a new partner and board!</a:t>
            </a:r>
          </a:p>
        </p:txBody>
      </p:sp>
    </p:spTree>
    <p:extLst>
      <p:ext uri="{BB962C8B-B14F-4D97-AF65-F5344CB8AC3E}">
        <p14:creationId xmlns:p14="http://schemas.microsoft.com/office/powerpoint/2010/main" val="2363113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4BD1F1-4A31-034F-94B3-A25EE0FE390F}"/>
              </a:ext>
            </a:extLst>
          </p:cNvPr>
          <p:cNvSpPr>
            <a:spLocks noGrp="1"/>
          </p:cNvSpPr>
          <p:nvPr>
            <p:ph type="title"/>
          </p:nvPr>
        </p:nvSpPr>
        <p:spPr/>
        <p:txBody>
          <a:bodyPr/>
          <a:lstStyle/>
          <a:p>
            <a:r>
              <a:rPr lang="en-US"/>
              <a:t>Scratch </a:t>
            </a:r>
            <a:r>
              <a:rPr lang="en-US" sz="4000">
                <a:sym typeface="Wingdings" panose="05000000000000000000" pitchFamily="2" charset="2"/>
              </a:rPr>
              <a:t></a:t>
            </a:r>
            <a:r>
              <a:rPr lang="en-US"/>
              <a:t> C</a:t>
            </a:r>
          </a:p>
        </p:txBody>
      </p:sp>
      <p:sp>
        <p:nvSpPr>
          <p:cNvPr id="17" name="Title 16">
            <a:extLst>
              <a:ext uri="{FF2B5EF4-FFF2-40B4-BE49-F238E27FC236}">
                <a16:creationId xmlns:a16="http://schemas.microsoft.com/office/drawing/2014/main" id="{82E42DF5-E7F7-8895-E5A0-6BC12DB889EC}"/>
              </a:ext>
            </a:extLst>
          </p:cNvPr>
          <p:cNvSpPr>
            <a:spLocks noGrp="1"/>
          </p:cNvSpPr>
          <p:nvPr>
            <p:ph type="title" idx="2"/>
          </p:nvPr>
        </p:nvSpPr>
        <p:spPr/>
        <p:txBody>
          <a:bodyPr/>
          <a:lstStyle/>
          <a:p>
            <a:r>
              <a:rPr lang="en-US"/>
              <a:t>01</a:t>
            </a:r>
          </a:p>
        </p:txBody>
      </p:sp>
      <p:sp>
        <p:nvSpPr>
          <p:cNvPr id="16" name="Subtitle 15">
            <a:extLst>
              <a:ext uri="{FF2B5EF4-FFF2-40B4-BE49-F238E27FC236}">
                <a16:creationId xmlns:a16="http://schemas.microsoft.com/office/drawing/2014/main" id="{03F66766-9E59-0B61-B300-BE413CB810BE}"/>
              </a:ext>
            </a:extLst>
          </p:cNvPr>
          <p:cNvSpPr>
            <a:spLocks noGrp="1"/>
          </p:cNvSpPr>
          <p:nvPr>
            <p:ph type="subTitle" idx="1"/>
          </p:nvPr>
        </p:nvSpPr>
        <p:spPr>
          <a:xfrm>
            <a:off x="2390067" y="4486466"/>
            <a:ext cx="4447600" cy="716469"/>
          </a:xfrm>
        </p:spPr>
        <p:txBody>
          <a:bodyPr/>
          <a:lstStyle/>
          <a:p>
            <a:r>
              <a:rPr lang="en-US"/>
              <a:t>Converting our Scratch understanding to our first programming language!</a:t>
            </a:r>
          </a:p>
        </p:txBody>
      </p:sp>
    </p:spTree>
    <p:extLst>
      <p:ext uri="{BB962C8B-B14F-4D97-AF65-F5344CB8AC3E}">
        <p14:creationId xmlns:p14="http://schemas.microsoft.com/office/powerpoint/2010/main" val="352227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C8282F4-554F-662D-A8B1-FB7BE62B21F5}"/>
              </a:ext>
            </a:extLst>
          </p:cNvPr>
          <p:cNvSpPr>
            <a:spLocks noGrp="1"/>
          </p:cNvSpPr>
          <p:nvPr>
            <p:ph type="body" idx="1"/>
          </p:nvPr>
        </p:nvSpPr>
        <p:spPr/>
        <p:txBody>
          <a:bodyPr/>
          <a:lstStyle/>
          <a:p>
            <a:endParaRPr lang="en-US"/>
          </a:p>
        </p:txBody>
      </p:sp>
      <p:sp>
        <p:nvSpPr>
          <p:cNvPr id="11" name="Title 10">
            <a:extLst>
              <a:ext uri="{FF2B5EF4-FFF2-40B4-BE49-F238E27FC236}">
                <a16:creationId xmlns:a16="http://schemas.microsoft.com/office/drawing/2014/main" id="{337CFA10-E827-7451-54AD-8952033A384B}"/>
              </a:ext>
            </a:extLst>
          </p:cNvPr>
          <p:cNvSpPr>
            <a:spLocks noGrp="1"/>
          </p:cNvSpPr>
          <p:nvPr>
            <p:ph type="title"/>
          </p:nvPr>
        </p:nvSpPr>
        <p:spPr/>
        <p:txBody>
          <a:bodyPr/>
          <a:lstStyle/>
          <a:p>
            <a:r>
              <a:rPr lang="en-US"/>
              <a:t>Basic Scratch program</a:t>
            </a:r>
          </a:p>
        </p:txBody>
      </p:sp>
      <p:sp>
        <p:nvSpPr>
          <p:cNvPr id="13" name="Content Placeholder 12">
            <a:extLst>
              <a:ext uri="{FF2B5EF4-FFF2-40B4-BE49-F238E27FC236}">
                <a16:creationId xmlns:a16="http://schemas.microsoft.com/office/drawing/2014/main" id="{CC12D745-8094-09E9-39FA-6C242C2D20CB}"/>
              </a:ext>
            </a:extLst>
          </p:cNvPr>
          <p:cNvSpPr>
            <a:spLocks noGrp="1"/>
          </p:cNvSpPr>
          <p:nvPr>
            <p:ph sz="quarter" idx="10"/>
          </p:nvPr>
        </p:nvSpPr>
        <p:spPr/>
        <p:txBody>
          <a:bodyPr/>
          <a:lstStyle/>
          <a:p>
            <a:r>
              <a:rPr lang="en-US"/>
              <a:t>Scratch </a:t>
            </a:r>
            <a:r>
              <a:rPr lang="en-US">
                <a:sym typeface="Wingdings" panose="05000000000000000000" pitchFamily="2" charset="2"/>
              </a:rPr>
              <a:t></a:t>
            </a:r>
            <a:r>
              <a:rPr lang="en-US"/>
              <a:t> C</a:t>
            </a:r>
          </a:p>
        </p:txBody>
      </p:sp>
      <p:pic>
        <p:nvPicPr>
          <p:cNvPr id="9" name="Picture 8">
            <a:extLst>
              <a:ext uri="{FF2B5EF4-FFF2-40B4-BE49-F238E27FC236}">
                <a16:creationId xmlns:a16="http://schemas.microsoft.com/office/drawing/2014/main" id="{FA434CD6-8237-0D71-F71E-BB44C565B86C}"/>
              </a:ext>
            </a:extLst>
          </p:cNvPr>
          <p:cNvPicPr>
            <a:picLocks noChangeAspect="1"/>
          </p:cNvPicPr>
          <p:nvPr/>
        </p:nvPicPr>
        <p:blipFill>
          <a:blip r:embed="rId2"/>
          <a:stretch>
            <a:fillRect/>
          </a:stretch>
        </p:blipFill>
        <p:spPr>
          <a:xfrm>
            <a:off x="1416638" y="2534688"/>
            <a:ext cx="3565640" cy="2430680"/>
          </a:xfrm>
          <a:prstGeom prst="rect">
            <a:avLst/>
          </a:prstGeom>
        </p:spPr>
      </p:pic>
      <p:pic>
        <p:nvPicPr>
          <p:cNvPr id="14" name="Picture 13">
            <a:extLst>
              <a:ext uri="{FF2B5EF4-FFF2-40B4-BE49-F238E27FC236}">
                <a16:creationId xmlns:a16="http://schemas.microsoft.com/office/drawing/2014/main" id="{52637724-FAB7-D711-1360-91FA14342963}"/>
              </a:ext>
            </a:extLst>
          </p:cNvPr>
          <p:cNvPicPr>
            <a:picLocks noChangeAspect="1"/>
          </p:cNvPicPr>
          <p:nvPr/>
        </p:nvPicPr>
        <p:blipFill>
          <a:blip r:embed="rId3"/>
          <a:stretch>
            <a:fillRect/>
          </a:stretch>
        </p:blipFill>
        <p:spPr>
          <a:xfrm>
            <a:off x="7127893" y="2238009"/>
            <a:ext cx="3052639" cy="2540584"/>
          </a:xfrm>
          <a:prstGeom prst="rect">
            <a:avLst/>
          </a:prstGeom>
        </p:spPr>
      </p:pic>
      <p:sp>
        <p:nvSpPr>
          <p:cNvPr id="15" name="Arrow: Right 14">
            <a:extLst>
              <a:ext uri="{FF2B5EF4-FFF2-40B4-BE49-F238E27FC236}">
                <a16:creationId xmlns:a16="http://schemas.microsoft.com/office/drawing/2014/main" id="{D68DB178-9C75-446C-3C8D-CC8BACF6A4F9}"/>
              </a:ext>
            </a:extLst>
          </p:cNvPr>
          <p:cNvSpPr/>
          <p:nvPr/>
        </p:nvSpPr>
        <p:spPr>
          <a:xfrm>
            <a:off x="5526986" y="3429000"/>
            <a:ext cx="1678069"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45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5E1A75-48C6-FD2E-2349-2F548F0FB2B7}"/>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A224210F-9FB8-3A7E-BFB7-F578957B3708}"/>
              </a:ext>
            </a:extLst>
          </p:cNvPr>
          <p:cNvSpPr>
            <a:spLocks noGrp="1"/>
          </p:cNvSpPr>
          <p:nvPr>
            <p:ph type="title"/>
          </p:nvPr>
        </p:nvSpPr>
        <p:spPr/>
        <p:txBody>
          <a:bodyPr/>
          <a:lstStyle/>
          <a:p>
            <a:r>
              <a:rPr lang="en-US"/>
              <a:t>C Equivalent for hello world</a:t>
            </a:r>
          </a:p>
        </p:txBody>
      </p:sp>
      <p:sp>
        <p:nvSpPr>
          <p:cNvPr id="7" name="Content Placeholder 6">
            <a:extLst>
              <a:ext uri="{FF2B5EF4-FFF2-40B4-BE49-F238E27FC236}">
                <a16:creationId xmlns:a16="http://schemas.microsoft.com/office/drawing/2014/main" id="{9347CE09-2CF7-8C4A-70DE-815A5C7FAABA}"/>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17" name="Picture 16" descr="A screen shot of a computer code&#10;&#10;Description automatically generated">
            <a:extLst>
              <a:ext uri="{FF2B5EF4-FFF2-40B4-BE49-F238E27FC236}">
                <a16:creationId xmlns:a16="http://schemas.microsoft.com/office/drawing/2014/main" id="{D062209A-3235-A641-2CA6-B14670E16D46}"/>
              </a:ext>
            </a:extLst>
          </p:cNvPr>
          <p:cNvPicPr>
            <a:picLocks noChangeAspect="1"/>
          </p:cNvPicPr>
          <p:nvPr/>
        </p:nvPicPr>
        <p:blipFill rotWithShape="1">
          <a:blip r:embed="rId2">
            <a:extLst>
              <a:ext uri="{28A0092B-C50C-407E-A947-70E740481C1C}">
                <a14:useLocalDpi xmlns:a14="http://schemas.microsoft.com/office/drawing/2010/main" val="0"/>
              </a:ext>
            </a:extLst>
          </a:blip>
          <a:srcRect l="9625" t="14198" r="9505" b="14772"/>
          <a:stretch/>
        </p:blipFill>
        <p:spPr>
          <a:xfrm>
            <a:off x="6708710" y="2463282"/>
            <a:ext cx="4385388" cy="2502086"/>
          </a:xfrm>
          <a:prstGeom prst="rect">
            <a:avLst/>
          </a:prstGeom>
        </p:spPr>
      </p:pic>
      <p:pic>
        <p:nvPicPr>
          <p:cNvPr id="19" name="Picture 18">
            <a:extLst>
              <a:ext uri="{FF2B5EF4-FFF2-40B4-BE49-F238E27FC236}">
                <a16:creationId xmlns:a16="http://schemas.microsoft.com/office/drawing/2014/main" id="{B9FE719A-1C86-4EAB-7C1C-8A4DEA3C8001}"/>
              </a:ext>
            </a:extLst>
          </p:cNvPr>
          <p:cNvPicPr>
            <a:picLocks noChangeAspect="1"/>
          </p:cNvPicPr>
          <p:nvPr/>
        </p:nvPicPr>
        <p:blipFill>
          <a:blip r:embed="rId3"/>
          <a:stretch>
            <a:fillRect/>
          </a:stretch>
        </p:blipFill>
        <p:spPr>
          <a:xfrm>
            <a:off x="1416638" y="2534688"/>
            <a:ext cx="3565640" cy="2430680"/>
          </a:xfrm>
          <a:prstGeom prst="rect">
            <a:avLst/>
          </a:prstGeom>
        </p:spPr>
      </p:pic>
      <p:sp>
        <p:nvSpPr>
          <p:cNvPr id="22" name="Arrow: Right 21">
            <a:extLst>
              <a:ext uri="{FF2B5EF4-FFF2-40B4-BE49-F238E27FC236}">
                <a16:creationId xmlns:a16="http://schemas.microsoft.com/office/drawing/2014/main" id="{55A8FFEB-ACA2-5ADA-174A-B89881599DAC}"/>
              </a:ext>
            </a:extLst>
          </p:cNvPr>
          <p:cNvSpPr/>
          <p:nvPr/>
        </p:nvSpPr>
        <p:spPr>
          <a:xfrm>
            <a:off x="4891478" y="3424428"/>
            <a:ext cx="1678069"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artoon cat running with a speech bubble&#10;&#10;Description automatically generated">
            <a:extLst>
              <a:ext uri="{FF2B5EF4-FFF2-40B4-BE49-F238E27FC236}">
                <a16:creationId xmlns:a16="http://schemas.microsoft.com/office/drawing/2014/main" id="{817C9785-366B-1F39-6EBB-DE1A62C27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512" y="1695359"/>
            <a:ext cx="1968717" cy="1638481"/>
          </a:xfrm>
          <a:prstGeom prst="rect">
            <a:avLst/>
          </a:prstGeom>
        </p:spPr>
      </p:pic>
      <p:sp>
        <p:nvSpPr>
          <p:cNvPr id="3" name="Arrow: Up 2">
            <a:extLst>
              <a:ext uri="{FF2B5EF4-FFF2-40B4-BE49-F238E27FC236}">
                <a16:creationId xmlns:a16="http://schemas.microsoft.com/office/drawing/2014/main" id="{BF0705DD-2716-A8B2-341C-CCD3D3CFCEDE}"/>
              </a:ext>
            </a:extLst>
          </p:cNvPr>
          <p:cNvSpPr/>
          <p:nvPr/>
        </p:nvSpPr>
        <p:spPr>
          <a:xfrm>
            <a:off x="10082272" y="4429416"/>
            <a:ext cx="358760" cy="107190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3D0A29-DE8E-19C3-CC09-DE128F5D1868}"/>
              </a:ext>
            </a:extLst>
          </p:cNvPr>
          <p:cNvSpPr/>
          <p:nvPr/>
        </p:nvSpPr>
        <p:spPr>
          <a:xfrm>
            <a:off x="10082272" y="4108237"/>
            <a:ext cx="291137" cy="27125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220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99F79-66E1-988C-60BF-E24BBF972E8A}"/>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30B9882F-E2A1-3901-E125-E2AA1D48B9A0}"/>
              </a:ext>
            </a:extLst>
          </p:cNvPr>
          <p:cNvSpPr>
            <a:spLocks noGrp="1"/>
          </p:cNvSpPr>
          <p:nvPr>
            <p:ph type="title"/>
          </p:nvPr>
        </p:nvSpPr>
        <p:spPr/>
        <p:txBody>
          <a:bodyPr/>
          <a:lstStyle/>
          <a:p>
            <a:r>
              <a:rPr lang="en-US"/>
              <a:t>Scratch ‘say’, C </a:t>
            </a:r>
            <a:r>
              <a:rPr lang="en-US" err="1"/>
              <a:t>printf</a:t>
            </a:r>
            <a:endParaRPr lang="en-US"/>
          </a:p>
        </p:txBody>
      </p:sp>
      <p:sp>
        <p:nvSpPr>
          <p:cNvPr id="4" name="Content Placeholder 3">
            <a:extLst>
              <a:ext uri="{FF2B5EF4-FFF2-40B4-BE49-F238E27FC236}">
                <a16:creationId xmlns:a16="http://schemas.microsoft.com/office/drawing/2014/main" id="{0374989B-470D-3E43-140E-B847E82AF0BB}"/>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16" name="Picture 15" descr="A cartoon cat running with a speech bubble&#10;&#10;Description automatically generated">
            <a:extLst>
              <a:ext uri="{FF2B5EF4-FFF2-40B4-BE49-F238E27FC236}">
                <a16:creationId xmlns:a16="http://schemas.microsoft.com/office/drawing/2014/main" id="{33B00AF4-7C68-74F7-5B34-092EAFB27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671" y="1657328"/>
            <a:ext cx="1968717" cy="1638481"/>
          </a:xfrm>
          <a:prstGeom prst="rect">
            <a:avLst/>
          </a:prstGeom>
        </p:spPr>
      </p:pic>
      <p:pic>
        <p:nvPicPr>
          <p:cNvPr id="20" name="Picture 19" descr="A cartoon cat running&#10;&#10;Description automatically generated">
            <a:extLst>
              <a:ext uri="{FF2B5EF4-FFF2-40B4-BE49-F238E27FC236}">
                <a16:creationId xmlns:a16="http://schemas.microsoft.com/office/drawing/2014/main" id="{93F95AC5-3017-0962-87C7-40E696389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569" y="3437243"/>
            <a:ext cx="2210044" cy="1570740"/>
          </a:xfrm>
          <a:prstGeom prst="rect">
            <a:avLst/>
          </a:prstGeom>
        </p:spPr>
      </p:pic>
      <p:pic>
        <p:nvPicPr>
          <p:cNvPr id="24" name="Picture 23" descr="A screenshot of a chat&#10;&#10;Description automatically generated">
            <a:extLst>
              <a:ext uri="{FF2B5EF4-FFF2-40B4-BE49-F238E27FC236}">
                <a16:creationId xmlns:a16="http://schemas.microsoft.com/office/drawing/2014/main" id="{B3825CA7-1A4F-D28E-2D4A-21E77425C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000" y="3887779"/>
            <a:ext cx="3128671" cy="978770"/>
          </a:xfrm>
          <a:prstGeom prst="rect">
            <a:avLst/>
          </a:prstGeom>
        </p:spPr>
      </p:pic>
      <p:pic>
        <p:nvPicPr>
          <p:cNvPr id="26" name="Picture 25" descr="A purple and white chat bubble&#10;&#10;Description automatically generated">
            <a:extLst>
              <a:ext uri="{FF2B5EF4-FFF2-40B4-BE49-F238E27FC236}">
                <a16:creationId xmlns:a16="http://schemas.microsoft.com/office/drawing/2014/main" id="{EBF75E91-51B8-B94E-F0AB-D63C7BD11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720" y="2206798"/>
            <a:ext cx="2092189" cy="883368"/>
          </a:xfrm>
          <a:prstGeom prst="rect">
            <a:avLst/>
          </a:prstGeom>
        </p:spPr>
      </p:pic>
      <p:pic>
        <p:nvPicPr>
          <p:cNvPr id="28" name="Picture 27" descr="A black rectangular object with text&#10;&#10;Description automatically generated">
            <a:extLst>
              <a:ext uri="{FF2B5EF4-FFF2-40B4-BE49-F238E27FC236}">
                <a16:creationId xmlns:a16="http://schemas.microsoft.com/office/drawing/2014/main" id="{05DCAA4D-22C5-5608-A03C-4D176F82AF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3191" y="2093228"/>
            <a:ext cx="3580528" cy="1035796"/>
          </a:xfrm>
          <a:prstGeom prst="rect">
            <a:avLst/>
          </a:prstGeom>
        </p:spPr>
      </p:pic>
      <p:pic>
        <p:nvPicPr>
          <p:cNvPr id="34" name="Picture 33" descr="A black rectangular with white text&#10;&#10;Description automatically generated with medium confidence">
            <a:extLst>
              <a:ext uri="{FF2B5EF4-FFF2-40B4-BE49-F238E27FC236}">
                <a16:creationId xmlns:a16="http://schemas.microsoft.com/office/drawing/2014/main" id="{F4C4E13C-A8D7-9676-CB3D-F406FF5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3613" y="3768178"/>
            <a:ext cx="4887187" cy="1166393"/>
          </a:xfrm>
          <a:prstGeom prst="rect">
            <a:avLst/>
          </a:prstGeom>
        </p:spPr>
      </p:pic>
      <p:sp>
        <p:nvSpPr>
          <p:cNvPr id="5" name="TextBox 4">
            <a:extLst>
              <a:ext uri="{FF2B5EF4-FFF2-40B4-BE49-F238E27FC236}">
                <a16:creationId xmlns:a16="http://schemas.microsoft.com/office/drawing/2014/main" id="{BCEBB07E-07D9-5B0B-FD04-CB69EE71BFF6}"/>
              </a:ext>
            </a:extLst>
          </p:cNvPr>
          <p:cNvSpPr txBox="1"/>
          <p:nvPr/>
        </p:nvSpPr>
        <p:spPr>
          <a:xfrm>
            <a:off x="2542309" y="5213927"/>
            <a:ext cx="7107382"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000" b="1" dirty="0" err="1">
                <a:latin typeface="Catamaran" panose="020B0604020202020204"/>
              </a:rPr>
              <a:t>printf</a:t>
            </a:r>
            <a:r>
              <a:rPr lang="en-US" sz="4000" b="1" dirty="0">
                <a:latin typeface="Catamaran" panose="020B0604020202020204"/>
              </a:rPr>
              <a:t> </a:t>
            </a:r>
            <a:r>
              <a:rPr lang="en-US" sz="4000" dirty="0">
                <a:latin typeface="Catamaran" panose="020B0604020202020204"/>
                <a:sym typeface="Wingdings" panose="05000000000000000000" pitchFamily="2" charset="2"/>
              </a:rPr>
              <a:t> </a:t>
            </a:r>
            <a:r>
              <a:rPr lang="en-US" sz="4000" b="1" dirty="0">
                <a:latin typeface="Catamaran" panose="020B0604020202020204"/>
                <a:sym typeface="Wingdings" panose="05000000000000000000" pitchFamily="2" charset="2"/>
              </a:rPr>
              <a:t>print f</a:t>
            </a:r>
            <a:r>
              <a:rPr lang="en-US" sz="4000" dirty="0">
                <a:latin typeface="Catamaran" panose="020B0604020202020204"/>
                <a:sym typeface="Wingdings" panose="05000000000000000000" pitchFamily="2" charset="2"/>
              </a:rPr>
              <a:t>ormatted string</a:t>
            </a:r>
            <a:endParaRPr lang="en-US" sz="4000" dirty="0">
              <a:latin typeface="Catamaran" panose="020B0604020202020204"/>
            </a:endParaRPr>
          </a:p>
        </p:txBody>
      </p:sp>
    </p:spTree>
    <p:extLst>
      <p:ext uri="{BB962C8B-B14F-4D97-AF65-F5344CB8AC3E}">
        <p14:creationId xmlns:p14="http://schemas.microsoft.com/office/powerpoint/2010/main" val="26719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47ED64-3063-A9C3-4F2A-C88B66528171}"/>
              </a:ext>
            </a:extLst>
          </p:cNvPr>
          <p:cNvSpPr>
            <a:spLocks noGrp="1"/>
          </p:cNvSpPr>
          <p:nvPr>
            <p:ph type="title"/>
          </p:nvPr>
        </p:nvSpPr>
        <p:spPr/>
        <p:txBody>
          <a:bodyPr/>
          <a:lstStyle/>
          <a:p>
            <a:r>
              <a:rPr lang="en-US" dirty="0"/>
              <a:t>But Andrew… %s? huh?</a:t>
            </a:r>
          </a:p>
        </p:txBody>
      </p:sp>
      <p:sp>
        <p:nvSpPr>
          <p:cNvPr id="4" name="Content Placeholder 3">
            <a:extLst>
              <a:ext uri="{FF2B5EF4-FFF2-40B4-BE49-F238E27FC236}">
                <a16:creationId xmlns:a16="http://schemas.microsoft.com/office/drawing/2014/main" id="{E54AD678-DA6F-AE18-A167-6DF4FCF049E2}"/>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5" name="Picture 4" descr="A black background with white text&#10;&#10;Description automatically generated">
            <a:extLst>
              <a:ext uri="{FF2B5EF4-FFF2-40B4-BE49-F238E27FC236}">
                <a16:creationId xmlns:a16="http://schemas.microsoft.com/office/drawing/2014/main" id="{307ADB10-2EB7-885C-2E9D-C21559AB1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957" y="4175658"/>
            <a:ext cx="7981950" cy="1905000"/>
          </a:xfrm>
          <a:prstGeom prst="rect">
            <a:avLst/>
          </a:prstGeom>
        </p:spPr>
      </p:pic>
      <p:pic>
        <p:nvPicPr>
          <p:cNvPr id="12" name="Picture 11" descr="A screenshot of a chat&#10;&#10;Description automatically generated">
            <a:extLst>
              <a:ext uri="{FF2B5EF4-FFF2-40B4-BE49-F238E27FC236}">
                <a16:creationId xmlns:a16="http://schemas.microsoft.com/office/drawing/2014/main" id="{730E8E1B-A8A2-088A-FE84-577FA1DB2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957" y="1861457"/>
            <a:ext cx="7079950" cy="2214884"/>
          </a:xfrm>
          <a:prstGeom prst="rect">
            <a:avLst/>
          </a:prstGeom>
        </p:spPr>
      </p:pic>
      <p:pic>
        <p:nvPicPr>
          <p:cNvPr id="15" name="Picture 14" descr="A black rectangular with white text&#10;&#10;Description automatically generated with medium confidence">
            <a:extLst>
              <a:ext uri="{FF2B5EF4-FFF2-40B4-BE49-F238E27FC236}">
                <a16:creationId xmlns:a16="http://schemas.microsoft.com/office/drawing/2014/main" id="{B6A7F045-6BE0-A4B5-4EAE-16C52397B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957" y="4175658"/>
            <a:ext cx="7981950" cy="1905000"/>
          </a:xfrm>
          <a:prstGeom prst="rect">
            <a:avLst/>
          </a:prstGeom>
        </p:spPr>
      </p:pic>
    </p:spTree>
    <p:extLst>
      <p:ext uri="{BB962C8B-B14F-4D97-AF65-F5344CB8AC3E}">
        <p14:creationId xmlns:p14="http://schemas.microsoft.com/office/powerpoint/2010/main" val="379440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A9EE-A071-4E24-645D-F27FEA829F75}"/>
              </a:ext>
            </a:extLst>
          </p:cNvPr>
          <p:cNvSpPr>
            <a:spLocks noGrp="1"/>
          </p:cNvSpPr>
          <p:nvPr>
            <p:ph type="body" idx="1"/>
          </p:nvPr>
        </p:nvSpPr>
        <p:spPr>
          <a:xfrm>
            <a:off x="1852" y="2838074"/>
            <a:ext cx="10272000" cy="756362"/>
          </a:xfrm>
        </p:spPr>
        <p:txBody>
          <a:bodyPr/>
          <a:lstStyle/>
          <a:p>
            <a:pPr algn="ctr"/>
            <a:r>
              <a:rPr lang="en-US" sz="6000" b="1"/>
              <a:t>VS</a:t>
            </a:r>
          </a:p>
        </p:txBody>
      </p:sp>
      <p:sp>
        <p:nvSpPr>
          <p:cNvPr id="3" name="Title 2">
            <a:extLst>
              <a:ext uri="{FF2B5EF4-FFF2-40B4-BE49-F238E27FC236}">
                <a16:creationId xmlns:a16="http://schemas.microsoft.com/office/drawing/2014/main" id="{C747ED64-3063-A9C3-4F2A-C88B6652817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E54AD678-DA6F-AE18-A167-6DF4FCF049E2}"/>
              </a:ext>
            </a:extLst>
          </p:cNvPr>
          <p:cNvSpPr>
            <a:spLocks noGrp="1"/>
          </p:cNvSpPr>
          <p:nvPr>
            <p:ph sz="quarter" idx="10"/>
          </p:nvPr>
        </p:nvSpPr>
        <p:spPr/>
        <p:txBody>
          <a:bodyPr/>
          <a:lstStyle/>
          <a:p>
            <a:r>
              <a:rPr lang="en-US"/>
              <a:t>Scratch </a:t>
            </a:r>
            <a:r>
              <a:rPr lang="en-US">
                <a:sym typeface="Wingdings" panose="05000000000000000000" pitchFamily="2" charset="2"/>
              </a:rPr>
              <a:t> C</a:t>
            </a:r>
            <a:endParaRPr lang="en-US"/>
          </a:p>
        </p:txBody>
      </p:sp>
      <p:pic>
        <p:nvPicPr>
          <p:cNvPr id="5" name="Picture 4" descr="A black background with white text&#10;&#10;Description automatically generated">
            <a:extLst>
              <a:ext uri="{FF2B5EF4-FFF2-40B4-BE49-F238E27FC236}">
                <a16:creationId xmlns:a16="http://schemas.microsoft.com/office/drawing/2014/main" id="{307ADB10-2EB7-885C-2E9D-C21559AB1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77" y="984589"/>
            <a:ext cx="7981950" cy="1905000"/>
          </a:xfrm>
          <a:prstGeom prst="rect">
            <a:avLst/>
          </a:prstGeom>
        </p:spPr>
      </p:pic>
      <p:pic>
        <p:nvPicPr>
          <p:cNvPr id="6" name="Picture 5" descr="A black rectangular with white text&#10;&#10;Description automatically generated with medium confidence">
            <a:extLst>
              <a:ext uri="{FF2B5EF4-FFF2-40B4-BE49-F238E27FC236}">
                <a16:creationId xmlns:a16="http://schemas.microsoft.com/office/drawing/2014/main" id="{C03DC44C-6DEF-531A-3CCC-F3C5DE3D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77" y="3902073"/>
            <a:ext cx="7981950" cy="1905000"/>
          </a:xfrm>
          <a:prstGeom prst="rect">
            <a:avLst/>
          </a:prstGeom>
        </p:spPr>
      </p:pic>
      <p:sp>
        <p:nvSpPr>
          <p:cNvPr id="7" name="Arrow: Bent-Up 6">
            <a:extLst>
              <a:ext uri="{FF2B5EF4-FFF2-40B4-BE49-F238E27FC236}">
                <a16:creationId xmlns:a16="http://schemas.microsoft.com/office/drawing/2014/main" id="{38920204-363D-A34A-85BB-95ECD5F75E66}"/>
              </a:ext>
            </a:extLst>
          </p:cNvPr>
          <p:cNvSpPr/>
          <p:nvPr/>
        </p:nvSpPr>
        <p:spPr>
          <a:xfrm rot="16200000">
            <a:off x="8922616" y="1926795"/>
            <a:ext cx="1388362" cy="1049469"/>
          </a:xfrm>
          <a:prstGeom prst="bentUpArrow">
            <a:avLst>
              <a:gd name="adj1" fmla="val 16033"/>
              <a:gd name="adj2" fmla="val 21181"/>
              <a:gd name="adj3" fmla="val 33302"/>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CD82D85-6EE9-19EC-7471-BB68D1AE70CD}"/>
              </a:ext>
            </a:extLst>
          </p:cNvPr>
          <p:cNvSpPr txBox="1"/>
          <p:nvPr/>
        </p:nvSpPr>
        <p:spPr>
          <a:xfrm>
            <a:off x="9214005" y="3237588"/>
            <a:ext cx="2027195" cy="1569660"/>
          </a:xfrm>
          <a:prstGeom prst="rect">
            <a:avLst/>
          </a:prstGeom>
          <a:noFill/>
        </p:spPr>
        <p:txBody>
          <a:bodyPr wrap="square" rtlCol="0">
            <a:spAutoFit/>
          </a:bodyPr>
          <a:lstStyle/>
          <a:p>
            <a:r>
              <a:rPr lang="en-US" sz="2400" b="1" dirty="0">
                <a:solidFill>
                  <a:srgbClr val="FF0000"/>
                </a:solidFill>
              </a:rPr>
              <a:t>AVOID THIS ONE. </a:t>
            </a:r>
            <a:r>
              <a:rPr lang="en-US" sz="2400" b="1">
                <a:solidFill>
                  <a:srgbClr val="FF0000"/>
                </a:solidFill>
              </a:rPr>
              <a:t>IT IS A SECURITY RISK.</a:t>
            </a:r>
            <a:endParaRPr lang="en-US" sz="2400" b="1" dirty="0">
              <a:solidFill>
                <a:srgbClr val="FF0000"/>
              </a:solidFill>
            </a:endParaRPr>
          </a:p>
        </p:txBody>
      </p:sp>
      <p:sp>
        <p:nvSpPr>
          <p:cNvPr id="9" name="Cross 8">
            <a:extLst>
              <a:ext uri="{FF2B5EF4-FFF2-40B4-BE49-F238E27FC236}">
                <a16:creationId xmlns:a16="http://schemas.microsoft.com/office/drawing/2014/main" id="{74662DD5-FBF3-9AAD-3A06-F499BFAE55A3}"/>
              </a:ext>
            </a:extLst>
          </p:cNvPr>
          <p:cNvSpPr/>
          <p:nvPr/>
        </p:nvSpPr>
        <p:spPr>
          <a:xfrm rot="2606399">
            <a:off x="2216875" y="1130131"/>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8A39984A-7237-1CB9-A74F-C07341BC4823}"/>
              </a:ext>
            </a:extLst>
          </p:cNvPr>
          <p:cNvSpPr/>
          <p:nvPr/>
        </p:nvSpPr>
        <p:spPr>
          <a:xfrm rot="2606399">
            <a:off x="4403597" y="1184568"/>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84E4139-A272-E4FD-06CE-3E76DFDC5093}"/>
              </a:ext>
            </a:extLst>
          </p:cNvPr>
          <p:cNvSpPr/>
          <p:nvPr/>
        </p:nvSpPr>
        <p:spPr>
          <a:xfrm rot="2606399">
            <a:off x="6214438" y="1211620"/>
            <a:ext cx="1596919" cy="1505041"/>
          </a:xfrm>
          <a:prstGeom prst="plus">
            <a:avLst>
              <a:gd name="adj" fmla="val 4342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3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17B322-BAFE-3F44-A3F7-362126EB9AA5}"/>
              </a:ext>
            </a:extLst>
          </p:cNvPr>
          <p:cNvSpPr>
            <a:spLocks noGrp="1"/>
          </p:cNvSpPr>
          <p:nvPr>
            <p:ph type="body" idx="1"/>
          </p:nvPr>
        </p:nvSpPr>
        <p:spPr>
          <a:xfrm>
            <a:off x="960000" y="1621003"/>
            <a:ext cx="2631973" cy="2124099"/>
          </a:xfrm>
        </p:spPr>
        <p:txBody>
          <a:bodyPr/>
          <a:lstStyle/>
          <a:p>
            <a:r>
              <a:rPr lang="en-US" sz="2400" b="1" dirty="0">
                <a:solidFill>
                  <a:srgbClr val="FF0000"/>
                </a:solidFill>
              </a:rPr>
              <a:t>INVALID C syntax. </a:t>
            </a:r>
            <a:r>
              <a:rPr lang="en-US" sz="2400" b="1" i="1" dirty="0" err="1">
                <a:solidFill>
                  <a:schemeClr val="tx1"/>
                </a:solidFill>
              </a:rPr>
              <a:t>printf</a:t>
            </a:r>
            <a:r>
              <a:rPr lang="en-US" sz="2400" b="1" dirty="0">
                <a:solidFill>
                  <a:schemeClr val="tx1"/>
                </a:solidFill>
              </a:rPr>
              <a:t> </a:t>
            </a:r>
            <a:r>
              <a:rPr lang="en-US" sz="2400" b="1" dirty="0">
                <a:solidFill>
                  <a:srgbClr val="FF0000"/>
                </a:solidFill>
              </a:rPr>
              <a:t>REQUIRES a </a:t>
            </a:r>
            <a:r>
              <a:rPr lang="en-US" sz="2400" b="1" dirty="0">
                <a:solidFill>
                  <a:schemeClr val="tx1"/>
                </a:solidFill>
              </a:rPr>
              <a:t>string</a:t>
            </a:r>
            <a:r>
              <a:rPr lang="en-US" sz="2400" b="1" dirty="0">
                <a:solidFill>
                  <a:srgbClr val="FF0000"/>
                </a:solidFill>
              </a:rPr>
              <a:t> as input.</a:t>
            </a:r>
          </a:p>
        </p:txBody>
      </p:sp>
      <p:sp>
        <p:nvSpPr>
          <p:cNvPr id="3" name="Title 2">
            <a:extLst>
              <a:ext uri="{FF2B5EF4-FFF2-40B4-BE49-F238E27FC236}">
                <a16:creationId xmlns:a16="http://schemas.microsoft.com/office/drawing/2014/main" id="{D4202DA7-05E0-35C9-7ED2-487C9751DCE6}"/>
              </a:ext>
            </a:extLst>
          </p:cNvPr>
          <p:cNvSpPr>
            <a:spLocks noGrp="1"/>
          </p:cNvSpPr>
          <p:nvPr>
            <p:ph type="title"/>
          </p:nvPr>
        </p:nvSpPr>
        <p:spPr/>
        <p:txBody>
          <a:bodyPr/>
          <a:lstStyle/>
          <a:p>
            <a:r>
              <a:rPr lang="en-US"/>
              <a:t>It also prevents…</a:t>
            </a:r>
          </a:p>
        </p:txBody>
      </p:sp>
      <p:sp>
        <p:nvSpPr>
          <p:cNvPr id="4" name="Content Placeholder 3">
            <a:extLst>
              <a:ext uri="{FF2B5EF4-FFF2-40B4-BE49-F238E27FC236}">
                <a16:creationId xmlns:a16="http://schemas.microsoft.com/office/drawing/2014/main" id="{B2B6FC9C-B911-0983-6747-80C851345716}"/>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black rectangular with white text&#10;&#10;Description automatically generated">
            <a:extLst>
              <a:ext uri="{FF2B5EF4-FFF2-40B4-BE49-F238E27FC236}">
                <a16:creationId xmlns:a16="http://schemas.microsoft.com/office/drawing/2014/main" id="{0C5EFF67-5D84-8639-BA45-21083DC7C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1693354"/>
            <a:ext cx="4762500" cy="1905000"/>
          </a:xfrm>
          <a:prstGeom prst="rect">
            <a:avLst/>
          </a:prstGeom>
        </p:spPr>
      </p:pic>
      <p:pic>
        <p:nvPicPr>
          <p:cNvPr id="12" name="Picture 11" descr="A black background with text and numbers&#10;&#10;Description automatically generated">
            <a:extLst>
              <a:ext uri="{FF2B5EF4-FFF2-40B4-BE49-F238E27FC236}">
                <a16:creationId xmlns:a16="http://schemas.microsoft.com/office/drawing/2014/main" id="{E619CEE8-E20E-C5B5-9F09-9D07A1ED2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3955290"/>
            <a:ext cx="5638800" cy="1905000"/>
          </a:xfrm>
          <a:prstGeom prst="rect">
            <a:avLst/>
          </a:prstGeom>
        </p:spPr>
      </p:pic>
      <p:sp>
        <p:nvSpPr>
          <p:cNvPr id="13" name="Text Placeholder 1">
            <a:extLst>
              <a:ext uri="{FF2B5EF4-FFF2-40B4-BE49-F238E27FC236}">
                <a16:creationId xmlns:a16="http://schemas.microsoft.com/office/drawing/2014/main" id="{9F080B0E-9377-C64B-A90C-6A234D9AEAC9}"/>
              </a:ext>
            </a:extLst>
          </p:cNvPr>
          <p:cNvSpPr txBox="1">
            <a:spLocks/>
          </p:cNvSpPr>
          <p:nvPr/>
        </p:nvSpPr>
        <p:spPr>
          <a:xfrm>
            <a:off x="8801647" y="4014701"/>
            <a:ext cx="2631973" cy="2124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sz="2400" b="1" dirty="0"/>
              <a:t>VALID C. </a:t>
            </a:r>
            <a:r>
              <a:rPr lang="en-US" sz="2400" b="1" dirty="0" err="1"/>
              <a:t>my_variable</a:t>
            </a:r>
            <a:r>
              <a:rPr lang="en-US" sz="2400" b="1" dirty="0"/>
              <a:t> is an int, but is </a:t>
            </a:r>
            <a:r>
              <a:rPr lang="en-US" sz="2400" b="1" dirty="0">
                <a:solidFill>
                  <a:srgbClr val="FF0000"/>
                </a:solidFill>
              </a:rPr>
              <a:t>formatted</a:t>
            </a:r>
            <a:r>
              <a:rPr lang="en-US" sz="2400" b="1" dirty="0"/>
              <a:t> as a string.</a:t>
            </a:r>
          </a:p>
        </p:txBody>
      </p:sp>
    </p:spTree>
    <p:extLst>
      <p:ext uri="{BB962C8B-B14F-4D97-AF65-F5344CB8AC3E}">
        <p14:creationId xmlns:p14="http://schemas.microsoft.com/office/powerpoint/2010/main" val="397832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9BF66E-7A46-69F2-A898-814BFC5E180F}"/>
              </a:ext>
            </a:extLst>
          </p:cNvPr>
          <p:cNvSpPr>
            <a:spLocks noGrp="1"/>
          </p:cNvSpPr>
          <p:nvPr>
            <p:ph type="body" idx="1"/>
          </p:nvPr>
        </p:nvSpPr>
        <p:spPr>
          <a:xfrm>
            <a:off x="996800" y="5169611"/>
            <a:ext cx="10272000" cy="938634"/>
          </a:xfrm>
        </p:spPr>
        <p:txBody>
          <a:bodyPr/>
          <a:lstStyle/>
          <a:p>
            <a:pPr algn="ctr"/>
            <a:r>
              <a:rPr lang="en-US" sz="2800" b="1" dirty="0"/>
              <a:t>main </a:t>
            </a:r>
            <a:r>
              <a:rPr lang="en-US" sz="2800" dirty="0"/>
              <a:t>is a special function that is run automatically when you execute the compiled file. </a:t>
            </a:r>
            <a:r>
              <a:rPr lang="en-US" sz="2800" i="1" dirty="0"/>
              <a:t>(more detail later)</a:t>
            </a:r>
          </a:p>
        </p:txBody>
      </p:sp>
      <p:sp>
        <p:nvSpPr>
          <p:cNvPr id="3" name="Title 2">
            <a:extLst>
              <a:ext uri="{FF2B5EF4-FFF2-40B4-BE49-F238E27FC236}">
                <a16:creationId xmlns:a16="http://schemas.microsoft.com/office/drawing/2014/main" id="{476C6AE7-4998-D933-4E4C-3CE1DA97FB4F}"/>
              </a:ext>
            </a:extLst>
          </p:cNvPr>
          <p:cNvSpPr>
            <a:spLocks noGrp="1"/>
          </p:cNvSpPr>
          <p:nvPr>
            <p:ph type="title"/>
          </p:nvPr>
        </p:nvSpPr>
        <p:spPr/>
        <p:txBody>
          <a:bodyPr/>
          <a:lstStyle/>
          <a:p>
            <a:r>
              <a:rPr lang="en-US" dirty="0"/>
              <a:t>int main(void)</a:t>
            </a:r>
          </a:p>
        </p:txBody>
      </p:sp>
      <p:sp>
        <p:nvSpPr>
          <p:cNvPr id="4" name="Content Placeholder 3">
            <a:extLst>
              <a:ext uri="{FF2B5EF4-FFF2-40B4-BE49-F238E27FC236}">
                <a16:creationId xmlns:a16="http://schemas.microsoft.com/office/drawing/2014/main" id="{F44FC3AA-4416-55AF-A8AA-6C3DE43FEC99}"/>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5" name="Picture 4" descr="A screen shot of a computer code&#10;&#10;Description automatically generated">
            <a:extLst>
              <a:ext uri="{FF2B5EF4-FFF2-40B4-BE49-F238E27FC236}">
                <a16:creationId xmlns:a16="http://schemas.microsoft.com/office/drawing/2014/main" id="{9F7E2183-80C5-5353-EA34-4AFE9AC852EB}"/>
              </a:ext>
            </a:extLst>
          </p:cNvPr>
          <p:cNvPicPr>
            <a:picLocks noChangeAspect="1"/>
          </p:cNvPicPr>
          <p:nvPr/>
        </p:nvPicPr>
        <p:blipFill rotWithShape="1">
          <a:blip r:embed="rId2">
            <a:extLst>
              <a:ext uri="{28A0092B-C50C-407E-A947-70E740481C1C}">
                <a14:useLocalDpi xmlns:a14="http://schemas.microsoft.com/office/drawing/2010/main" val="0"/>
              </a:ext>
            </a:extLst>
          </a:blip>
          <a:srcRect l="6504" t="11527" r="6729" b="12131"/>
          <a:stretch/>
        </p:blipFill>
        <p:spPr>
          <a:xfrm>
            <a:off x="5449455" y="1879601"/>
            <a:ext cx="5607616" cy="3205019"/>
          </a:xfrm>
          <a:prstGeom prst="rect">
            <a:avLst/>
          </a:prstGeom>
        </p:spPr>
      </p:pic>
      <p:pic>
        <p:nvPicPr>
          <p:cNvPr id="6" name="Picture 5">
            <a:extLst>
              <a:ext uri="{FF2B5EF4-FFF2-40B4-BE49-F238E27FC236}">
                <a16:creationId xmlns:a16="http://schemas.microsoft.com/office/drawing/2014/main" id="{42CD06B7-8C3A-5ED0-A385-2A5626BD39B6}"/>
              </a:ext>
            </a:extLst>
          </p:cNvPr>
          <p:cNvPicPr>
            <a:picLocks noChangeAspect="1"/>
          </p:cNvPicPr>
          <p:nvPr/>
        </p:nvPicPr>
        <p:blipFill>
          <a:blip r:embed="rId3"/>
          <a:stretch>
            <a:fillRect/>
          </a:stretch>
        </p:blipFill>
        <p:spPr>
          <a:xfrm>
            <a:off x="1134929" y="2451562"/>
            <a:ext cx="3565640" cy="2430680"/>
          </a:xfrm>
          <a:prstGeom prst="rect">
            <a:avLst/>
          </a:prstGeom>
        </p:spPr>
      </p:pic>
      <p:sp>
        <p:nvSpPr>
          <p:cNvPr id="7" name="Arrow: Right 6">
            <a:extLst>
              <a:ext uri="{FF2B5EF4-FFF2-40B4-BE49-F238E27FC236}">
                <a16:creationId xmlns:a16="http://schemas.microsoft.com/office/drawing/2014/main" id="{64CD89BC-527F-239E-093F-9DA284263D79}"/>
              </a:ext>
            </a:extLst>
          </p:cNvPr>
          <p:cNvSpPr/>
          <p:nvPr/>
        </p:nvSpPr>
        <p:spPr>
          <a:xfrm rot="723008">
            <a:off x="4393086" y="3328061"/>
            <a:ext cx="1935454" cy="378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3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54272-A54B-C525-2CCE-D32AFE26B341}"/>
              </a:ext>
            </a:extLst>
          </p:cNvPr>
          <p:cNvSpPr>
            <a:spLocks noGrp="1"/>
          </p:cNvSpPr>
          <p:nvPr>
            <p:ph type="body" idx="1"/>
          </p:nvPr>
        </p:nvSpPr>
        <p:spPr>
          <a:xfrm>
            <a:off x="987709" y="1820883"/>
            <a:ext cx="4397091" cy="4007262"/>
          </a:xfrm>
        </p:spPr>
        <p:txBody>
          <a:bodyPr/>
          <a:lstStyle/>
          <a:p>
            <a:r>
              <a:rPr lang="en-US" sz="2800" dirty="0"/>
              <a:t>We use the </a:t>
            </a:r>
            <a:r>
              <a:rPr lang="en-US" sz="2800" b="1" dirty="0"/>
              <a:t>include</a:t>
            </a:r>
            <a:r>
              <a:rPr lang="en-US" sz="2800" dirty="0"/>
              <a:t> keyword to import libraries (header files).</a:t>
            </a:r>
          </a:p>
          <a:p>
            <a:endParaRPr lang="en-US" sz="2800" dirty="0"/>
          </a:p>
          <a:p>
            <a:r>
              <a:rPr lang="en-US" sz="2800" b="1" dirty="0" err="1"/>
              <a:t>stdio</a:t>
            </a:r>
            <a:r>
              <a:rPr lang="en-US" sz="2800" b="1" dirty="0"/>
              <a:t> </a:t>
            </a:r>
            <a:r>
              <a:rPr lang="en-US" sz="2800" dirty="0">
                <a:sym typeface="Wingdings" panose="05000000000000000000" pitchFamily="2" charset="2"/>
              </a:rPr>
              <a:t> </a:t>
            </a:r>
            <a:r>
              <a:rPr lang="en-US" sz="2800" b="1" dirty="0">
                <a:sym typeface="Wingdings" panose="05000000000000000000" pitchFamily="2" charset="2"/>
              </a:rPr>
              <a:t>St</a:t>
            </a:r>
            <a:r>
              <a:rPr lang="en-US" sz="2800" dirty="0">
                <a:sym typeface="Wingdings" panose="05000000000000000000" pitchFamily="2" charset="2"/>
              </a:rPr>
              <a:t>an</a:t>
            </a:r>
            <a:r>
              <a:rPr lang="en-US" sz="2800" b="1" dirty="0">
                <a:sym typeface="Wingdings" panose="05000000000000000000" pitchFamily="2" charset="2"/>
              </a:rPr>
              <a:t>d</a:t>
            </a:r>
            <a:r>
              <a:rPr lang="en-US" sz="2800" dirty="0">
                <a:sym typeface="Wingdings" panose="05000000000000000000" pitchFamily="2" charset="2"/>
              </a:rPr>
              <a:t>ard </a:t>
            </a:r>
            <a:r>
              <a:rPr lang="en-US" sz="2800" b="1" dirty="0">
                <a:sym typeface="Wingdings" panose="05000000000000000000" pitchFamily="2" charset="2"/>
              </a:rPr>
              <a:t>I</a:t>
            </a:r>
            <a:r>
              <a:rPr lang="en-US" sz="2800" dirty="0">
                <a:sym typeface="Wingdings" panose="05000000000000000000" pitchFamily="2" charset="2"/>
              </a:rPr>
              <a:t>nput/</a:t>
            </a:r>
            <a:r>
              <a:rPr lang="en-US" sz="2800" b="1" dirty="0">
                <a:sym typeface="Wingdings" panose="05000000000000000000" pitchFamily="2" charset="2"/>
              </a:rPr>
              <a:t>O</a:t>
            </a:r>
            <a:r>
              <a:rPr lang="en-US" sz="2800" dirty="0">
                <a:sym typeface="Wingdings" panose="05000000000000000000" pitchFamily="2" charset="2"/>
              </a:rPr>
              <a:t>utput</a:t>
            </a:r>
          </a:p>
          <a:p>
            <a:endParaRPr lang="en-US" sz="2800" dirty="0">
              <a:sym typeface="Wingdings" panose="05000000000000000000" pitchFamily="2" charset="2"/>
            </a:endParaRPr>
          </a:p>
          <a:p>
            <a:r>
              <a:rPr lang="en-US" sz="2800" dirty="0"/>
              <a:t>Lets us use the </a:t>
            </a:r>
            <a:r>
              <a:rPr lang="en-US" sz="2800" b="1" dirty="0" err="1"/>
              <a:t>printf</a:t>
            </a:r>
            <a:r>
              <a:rPr lang="en-US" sz="2800" dirty="0"/>
              <a:t> function. </a:t>
            </a:r>
            <a:endParaRPr lang="en-US" sz="2800" b="1" dirty="0"/>
          </a:p>
        </p:txBody>
      </p:sp>
      <p:sp>
        <p:nvSpPr>
          <p:cNvPr id="3" name="Title 2">
            <a:extLst>
              <a:ext uri="{FF2B5EF4-FFF2-40B4-BE49-F238E27FC236}">
                <a16:creationId xmlns:a16="http://schemas.microsoft.com/office/drawing/2014/main" id="{E8012C18-498E-7798-1971-3358D0F5B324}"/>
              </a:ext>
            </a:extLst>
          </p:cNvPr>
          <p:cNvSpPr>
            <a:spLocks noGrp="1"/>
          </p:cNvSpPr>
          <p:nvPr>
            <p:ph type="title"/>
          </p:nvPr>
        </p:nvSpPr>
        <p:spPr/>
        <p:txBody>
          <a:bodyPr/>
          <a:lstStyle/>
          <a:p>
            <a:r>
              <a:rPr lang="en-US" dirty="0"/>
              <a:t>#include</a:t>
            </a:r>
          </a:p>
        </p:txBody>
      </p:sp>
      <p:sp>
        <p:nvSpPr>
          <p:cNvPr id="4" name="Content Placeholder 3">
            <a:extLst>
              <a:ext uri="{FF2B5EF4-FFF2-40B4-BE49-F238E27FC236}">
                <a16:creationId xmlns:a16="http://schemas.microsoft.com/office/drawing/2014/main" id="{E2B97433-EC95-29F7-00D5-E265C5BD8F7B}"/>
              </a:ext>
            </a:extLst>
          </p:cNvPr>
          <p:cNvSpPr>
            <a:spLocks noGrp="1"/>
          </p:cNvSpPr>
          <p:nvPr>
            <p:ph sz="quarter" idx="10"/>
          </p:nvPr>
        </p:nvSpPr>
        <p:spPr/>
        <p:txBody>
          <a:bodyPr/>
          <a:lstStyle/>
          <a:p>
            <a:endParaRPr lang="en-US"/>
          </a:p>
        </p:txBody>
      </p:sp>
      <p:pic>
        <p:nvPicPr>
          <p:cNvPr id="5" name="Picture 4" descr="A screen shot of a computer code&#10;&#10;Description automatically generated">
            <a:extLst>
              <a:ext uri="{FF2B5EF4-FFF2-40B4-BE49-F238E27FC236}">
                <a16:creationId xmlns:a16="http://schemas.microsoft.com/office/drawing/2014/main" id="{805C07E5-4CA7-7D99-07FD-F47B0C44CB25}"/>
              </a:ext>
            </a:extLst>
          </p:cNvPr>
          <p:cNvPicPr>
            <a:picLocks noChangeAspect="1"/>
          </p:cNvPicPr>
          <p:nvPr/>
        </p:nvPicPr>
        <p:blipFill rotWithShape="1">
          <a:blip r:embed="rId2">
            <a:extLst>
              <a:ext uri="{28A0092B-C50C-407E-A947-70E740481C1C}">
                <a14:useLocalDpi xmlns:a14="http://schemas.microsoft.com/office/drawing/2010/main" val="0"/>
              </a:ext>
            </a:extLst>
          </a:blip>
          <a:srcRect l="9625" t="14198" r="9505" b="14772"/>
          <a:stretch/>
        </p:blipFill>
        <p:spPr>
          <a:xfrm>
            <a:off x="5651145" y="2254993"/>
            <a:ext cx="5226537" cy="2982004"/>
          </a:xfrm>
          <a:prstGeom prst="rect">
            <a:avLst/>
          </a:prstGeom>
        </p:spPr>
      </p:pic>
      <p:sp>
        <p:nvSpPr>
          <p:cNvPr id="6" name="Arrow: Right 5">
            <a:extLst>
              <a:ext uri="{FF2B5EF4-FFF2-40B4-BE49-F238E27FC236}">
                <a16:creationId xmlns:a16="http://schemas.microsoft.com/office/drawing/2014/main" id="{D1BB8B2D-F9B3-169E-27EE-8EB3C55A189F}"/>
              </a:ext>
            </a:extLst>
          </p:cNvPr>
          <p:cNvSpPr/>
          <p:nvPr/>
        </p:nvSpPr>
        <p:spPr>
          <a:xfrm rot="1565621">
            <a:off x="4983222" y="2947310"/>
            <a:ext cx="1335846" cy="378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3645B-336C-8EB6-0A70-300F51544AE0}"/>
              </a:ext>
            </a:extLst>
          </p:cNvPr>
          <p:cNvSpPr>
            <a:spLocks noGrp="1"/>
          </p:cNvSpPr>
          <p:nvPr>
            <p:ph type="title"/>
          </p:nvPr>
        </p:nvSpPr>
        <p:spPr/>
        <p:txBody>
          <a:bodyPr/>
          <a:lstStyle/>
          <a:p>
            <a:r>
              <a:rPr lang="en-US" dirty="0"/>
              <a:t>I don’t need no help</a:t>
            </a:r>
          </a:p>
        </p:txBody>
      </p:sp>
      <p:sp>
        <p:nvSpPr>
          <p:cNvPr id="4" name="Content Placeholder 3">
            <a:extLst>
              <a:ext uri="{FF2B5EF4-FFF2-40B4-BE49-F238E27FC236}">
                <a16:creationId xmlns:a16="http://schemas.microsoft.com/office/drawing/2014/main" id="{2874C164-8ABA-CF4B-8C9B-E7368B208CCB}"/>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computer screen shot of a computer code&#10;&#10;Description automatically generated">
            <a:extLst>
              <a:ext uri="{FF2B5EF4-FFF2-40B4-BE49-F238E27FC236}">
                <a16:creationId xmlns:a16="http://schemas.microsoft.com/office/drawing/2014/main" id="{C6FE2599-4415-E8EA-75AB-0E69F330E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073" y="1773670"/>
            <a:ext cx="6076950" cy="2876550"/>
          </a:xfrm>
          <a:prstGeom prst="rect">
            <a:avLst/>
          </a:prstGeom>
        </p:spPr>
      </p:pic>
      <p:pic>
        <p:nvPicPr>
          <p:cNvPr id="6" name="Picture 5">
            <a:extLst>
              <a:ext uri="{FF2B5EF4-FFF2-40B4-BE49-F238E27FC236}">
                <a16:creationId xmlns:a16="http://schemas.microsoft.com/office/drawing/2014/main" id="{E92167F0-E542-7E99-93F4-39B8F2987207}"/>
              </a:ext>
            </a:extLst>
          </p:cNvPr>
          <p:cNvPicPr>
            <a:picLocks noChangeAspect="1"/>
          </p:cNvPicPr>
          <p:nvPr/>
        </p:nvPicPr>
        <p:blipFill>
          <a:blip r:embed="rId3"/>
          <a:stretch>
            <a:fillRect/>
          </a:stretch>
        </p:blipFill>
        <p:spPr>
          <a:xfrm>
            <a:off x="2307565" y="4120274"/>
            <a:ext cx="8879800" cy="1546234"/>
          </a:xfrm>
          <a:prstGeom prst="rect">
            <a:avLst/>
          </a:prstGeom>
          <a:ln w="76200">
            <a:solidFill>
              <a:srgbClr val="89939C"/>
            </a:solidFill>
          </a:ln>
        </p:spPr>
      </p:pic>
    </p:spTree>
    <p:extLst>
      <p:ext uri="{BB962C8B-B14F-4D97-AF65-F5344CB8AC3E}">
        <p14:creationId xmlns:p14="http://schemas.microsoft.com/office/powerpoint/2010/main" val="26916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shawott | The Parody Wiki | Fandom">
            <a:extLst>
              <a:ext uri="{FF2B5EF4-FFF2-40B4-BE49-F238E27FC236}">
                <a16:creationId xmlns:a16="http://schemas.microsoft.com/office/drawing/2014/main" id="{E2AEB514-BC50-A204-64D2-7D3640FA7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998" y="1474854"/>
            <a:ext cx="3344248" cy="40456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qr code on a white background&#10;&#10;Description automatically generated">
            <a:extLst>
              <a:ext uri="{FF2B5EF4-FFF2-40B4-BE49-F238E27FC236}">
                <a16:creationId xmlns:a16="http://schemas.microsoft.com/office/drawing/2014/main" id="{D9A9426A-BE8E-456C-CF71-0E176DE7A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127" y="1337457"/>
            <a:ext cx="3364412" cy="4183085"/>
          </a:xfrm>
          <a:prstGeom prst="rect">
            <a:avLst/>
          </a:prstGeom>
        </p:spPr>
      </p:pic>
      <p:sp>
        <p:nvSpPr>
          <p:cNvPr id="12" name="TextBox 11">
            <a:extLst>
              <a:ext uri="{FF2B5EF4-FFF2-40B4-BE49-F238E27FC236}">
                <a16:creationId xmlns:a16="http://schemas.microsoft.com/office/drawing/2014/main" id="{398C38F7-1A40-74F7-9F6D-FED4485C1ABF}"/>
              </a:ext>
            </a:extLst>
          </p:cNvPr>
          <p:cNvSpPr txBox="1"/>
          <p:nvPr/>
        </p:nvSpPr>
        <p:spPr>
          <a:xfrm rot="19496848">
            <a:off x="1777411" y="1768130"/>
            <a:ext cx="3296093" cy="1631216"/>
          </a:xfrm>
          <a:prstGeom prst="rect">
            <a:avLst/>
          </a:prstGeom>
          <a:noFill/>
        </p:spPr>
        <p:txBody>
          <a:bodyPr wrap="square" rtlCol="0">
            <a:spAutoFit/>
          </a:bodyPr>
          <a:lstStyle/>
          <a:p>
            <a:r>
              <a:rPr lang="en-US" sz="5000" b="1" dirty="0">
                <a:latin typeface="Catamaran" panose="020B0604020202020204"/>
                <a:ea typeface="Cormorant Garamond Medium" pitchFamily="2" charset="0"/>
              </a:rPr>
              <a:t>Attendance code!</a:t>
            </a:r>
          </a:p>
        </p:txBody>
      </p:sp>
    </p:spTree>
    <p:extLst>
      <p:ext uri="{BB962C8B-B14F-4D97-AF65-F5344CB8AC3E}">
        <p14:creationId xmlns:p14="http://schemas.microsoft.com/office/powerpoint/2010/main" val="3241107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3114B4-2C93-A33B-4DD4-6F3839786293}"/>
              </a:ext>
            </a:extLst>
          </p:cNvPr>
          <p:cNvSpPr>
            <a:spLocks noGrp="1"/>
          </p:cNvSpPr>
          <p:nvPr>
            <p:ph type="title"/>
          </p:nvPr>
        </p:nvSpPr>
        <p:spPr/>
        <p:txBody>
          <a:bodyPr/>
          <a:lstStyle/>
          <a:p>
            <a:r>
              <a:rPr lang="en-US" dirty="0"/>
              <a:t>cs50.h</a:t>
            </a:r>
          </a:p>
        </p:txBody>
      </p:sp>
      <p:sp>
        <p:nvSpPr>
          <p:cNvPr id="4" name="Content Placeholder 3">
            <a:extLst>
              <a:ext uri="{FF2B5EF4-FFF2-40B4-BE49-F238E27FC236}">
                <a16:creationId xmlns:a16="http://schemas.microsoft.com/office/drawing/2014/main" id="{108D0F93-5863-3AA7-D530-0A21C5945B68}"/>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pic>
        <p:nvPicPr>
          <p:cNvPr id="10" name="Picture 9" descr="A computer screen with colorful text&#10;&#10;Description automatically generated">
            <a:extLst>
              <a:ext uri="{FF2B5EF4-FFF2-40B4-BE49-F238E27FC236}">
                <a16:creationId xmlns:a16="http://schemas.microsoft.com/office/drawing/2014/main" id="{8CEF6CFC-FCA8-8B96-7B1B-F310E8E63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39" y="1792143"/>
            <a:ext cx="6800850" cy="2876550"/>
          </a:xfrm>
          <a:prstGeom prst="rect">
            <a:avLst/>
          </a:prstGeom>
        </p:spPr>
      </p:pic>
      <p:pic>
        <p:nvPicPr>
          <p:cNvPr id="6" name="Picture 5">
            <a:extLst>
              <a:ext uri="{FF2B5EF4-FFF2-40B4-BE49-F238E27FC236}">
                <a16:creationId xmlns:a16="http://schemas.microsoft.com/office/drawing/2014/main" id="{AE29EC6D-0F33-8A52-1B73-D693844CF16E}"/>
              </a:ext>
            </a:extLst>
          </p:cNvPr>
          <p:cNvPicPr>
            <a:picLocks noChangeAspect="1"/>
          </p:cNvPicPr>
          <p:nvPr/>
        </p:nvPicPr>
        <p:blipFill>
          <a:blip r:embed="rId3"/>
          <a:stretch>
            <a:fillRect/>
          </a:stretch>
        </p:blipFill>
        <p:spPr>
          <a:xfrm>
            <a:off x="3062951" y="4107047"/>
            <a:ext cx="7839745" cy="1721098"/>
          </a:xfrm>
          <a:prstGeom prst="rect">
            <a:avLst/>
          </a:prstGeom>
          <a:ln w="76200">
            <a:solidFill>
              <a:srgbClr val="89939C"/>
            </a:solidFill>
          </a:ln>
        </p:spPr>
      </p:pic>
    </p:spTree>
    <p:extLst>
      <p:ext uri="{BB962C8B-B14F-4D97-AF65-F5344CB8AC3E}">
        <p14:creationId xmlns:p14="http://schemas.microsoft.com/office/powerpoint/2010/main" val="317181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F3D57-90F5-F967-63D9-E12AED007476}"/>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AE62A443-E967-8C85-543B-89429026F654}"/>
              </a:ext>
            </a:extLst>
          </p:cNvPr>
          <p:cNvPicPr>
            <a:picLocks noChangeAspect="1"/>
          </p:cNvPicPr>
          <p:nvPr/>
        </p:nvPicPr>
        <p:blipFill rotWithShape="1">
          <a:blip r:embed="rId2"/>
          <a:srcRect r="5829" b="6325"/>
          <a:stretch/>
        </p:blipFill>
        <p:spPr>
          <a:xfrm>
            <a:off x="734291" y="567974"/>
            <a:ext cx="10668000" cy="5661953"/>
          </a:xfrm>
          <a:prstGeom prst="rect">
            <a:avLst/>
          </a:prstGeom>
        </p:spPr>
      </p:pic>
      <p:sp>
        <p:nvSpPr>
          <p:cNvPr id="4" name="Content Placeholder 3">
            <a:extLst>
              <a:ext uri="{FF2B5EF4-FFF2-40B4-BE49-F238E27FC236}">
                <a16:creationId xmlns:a16="http://schemas.microsoft.com/office/drawing/2014/main" id="{C344F400-0B0C-577C-D0A2-59901AA8E05E}"/>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sp>
        <p:nvSpPr>
          <p:cNvPr id="9" name="TextBox 8">
            <a:extLst>
              <a:ext uri="{FF2B5EF4-FFF2-40B4-BE49-F238E27FC236}">
                <a16:creationId xmlns:a16="http://schemas.microsoft.com/office/drawing/2014/main" id="{581EE262-ADAB-FE29-173F-A64C9A15FF55}"/>
              </a:ext>
            </a:extLst>
          </p:cNvPr>
          <p:cNvSpPr txBox="1"/>
          <p:nvPr/>
        </p:nvSpPr>
        <p:spPr>
          <a:xfrm>
            <a:off x="5684981" y="2971800"/>
            <a:ext cx="5472546" cy="1146572"/>
          </a:xfrm>
          <a:prstGeom prst="roundRect">
            <a:avLst>
              <a:gd name="adj" fmla="val 33745"/>
            </a:avLst>
          </a:prstGeom>
          <a:solidFill>
            <a:schemeClr val="accent2">
              <a:lumMod val="20000"/>
              <a:lumOff val="80000"/>
            </a:schemeClr>
          </a:solidFill>
          <a:ln w="76200">
            <a:solidFill>
              <a:srgbClr val="00B0F0"/>
            </a:solidFill>
          </a:ln>
        </p:spPr>
        <p:txBody>
          <a:bodyPr wrap="square" rtlCol="0">
            <a:spAutoFit/>
          </a:bodyPr>
          <a:lstStyle/>
          <a:p>
            <a:pPr algn="ctr"/>
            <a:r>
              <a:rPr lang="en-US" sz="5400" b="1" dirty="0">
                <a:solidFill>
                  <a:srgbClr val="00B0F0"/>
                </a:solidFill>
                <a:latin typeface="Catamaran" panose="020B0604020202020204"/>
                <a:hlinkClick r:id="rId3">
                  <a:extLst>
                    <a:ext uri="{A12FA001-AC4F-418D-AE19-62706E023703}">
                      <ahyp:hlinkClr xmlns:ahyp="http://schemas.microsoft.com/office/drawing/2018/hyperlinkcolor" val="tx"/>
                    </a:ext>
                  </a:extLst>
                </a:hlinkClick>
              </a:rPr>
              <a:t>manual.cs50.io</a:t>
            </a:r>
            <a:endParaRPr lang="en-US" sz="5400" b="1" dirty="0">
              <a:solidFill>
                <a:srgbClr val="00B0F0"/>
              </a:solidFill>
              <a:latin typeface="Catamaran" panose="020B0604020202020204"/>
            </a:endParaRPr>
          </a:p>
        </p:txBody>
      </p:sp>
    </p:spTree>
    <p:extLst>
      <p:ext uri="{BB962C8B-B14F-4D97-AF65-F5344CB8AC3E}">
        <p14:creationId xmlns:p14="http://schemas.microsoft.com/office/powerpoint/2010/main" val="141180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D0D831-469E-BE24-896F-9353A63CBA60}"/>
              </a:ext>
            </a:extLst>
          </p:cNvPr>
          <p:cNvSpPr txBox="1"/>
          <p:nvPr/>
        </p:nvSpPr>
        <p:spPr>
          <a:xfrm>
            <a:off x="3544454" y="2459504"/>
            <a:ext cx="5103091" cy="1938992"/>
          </a:xfrm>
          <a:prstGeom prst="rect">
            <a:avLst/>
          </a:prstGeom>
          <a:noFill/>
        </p:spPr>
        <p:txBody>
          <a:bodyPr wrap="square" rtlCol="0">
            <a:spAutoFit/>
          </a:bodyPr>
          <a:lstStyle/>
          <a:p>
            <a:pPr algn="ctr"/>
            <a:r>
              <a:rPr lang="en-US" sz="6000" b="1" dirty="0" err="1">
                <a:latin typeface="Catamaran" panose="020B0604020202020204"/>
                <a:hlinkClick r:id="rId2"/>
              </a:rPr>
              <a:t>printf</a:t>
            </a:r>
            <a:r>
              <a:rPr lang="en-US" sz="6000" b="1" dirty="0">
                <a:latin typeface="Catamaran" panose="020B0604020202020204"/>
                <a:hlinkClick r:id="rId2"/>
              </a:rPr>
              <a:t> - CS50 Manual Pages</a:t>
            </a:r>
            <a:endParaRPr lang="en-US" sz="6000" b="1" dirty="0">
              <a:latin typeface="Catamaran" panose="020B0604020202020204"/>
            </a:endParaRPr>
          </a:p>
        </p:txBody>
      </p:sp>
    </p:spTree>
    <p:extLst>
      <p:ext uri="{BB962C8B-B14F-4D97-AF65-F5344CB8AC3E}">
        <p14:creationId xmlns:p14="http://schemas.microsoft.com/office/powerpoint/2010/main" val="4271532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D2445-7B02-EE4F-FC5A-A31F38190F9F}"/>
              </a:ext>
            </a:extLst>
          </p:cNvPr>
          <p:cNvSpPr>
            <a:spLocks noGrp="1"/>
          </p:cNvSpPr>
          <p:nvPr>
            <p:ph type="title" idx="4294967295"/>
          </p:nvPr>
        </p:nvSpPr>
        <p:spPr>
          <a:xfrm>
            <a:off x="0" y="-1"/>
            <a:ext cx="1702837" cy="1348273"/>
          </a:xfrm>
        </p:spPr>
        <p:txBody>
          <a:bodyPr/>
          <a:lstStyle/>
          <a:p>
            <a:r>
              <a:rPr lang="en-US" sz="4000" b="1" dirty="0"/>
              <a:t>Types in C</a:t>
            </a:r>
          </a:p>
        </p:txBody>
      </p:sp>
      <p:pic>
        <p:nvPicPr>
          <p:cNvPr id="6" name="Picture 5">
            <a:extLst>
              <a:ext uri="{FF2B5EF4-FFF2-40B4-BE49-F238E27FC236}">
                <a16:creationId xmlns:a16="http://schemas.microsoft.com/office/drawing/2014/main" id="{6664954C-5382-36FB-2EC5-AE8C8D4D52B9}"/>
              </a:ext>
            </a:extLst>
          </p:cNvPr>
          <p:cNvPicPr>
            <a:picLocks noChangeAspect="1"/>
          </p:cNvPicPr>
          <p:nvPr/>
        </p:nvPicPr>
        <p:blipFill>
          <a:blip r:embed="rId2"/>
          <a:stretch>
            <a:fillRect/>
          </a:stretch>
        </p:blipFill>
        <p:spPr>
          <a:xfrm>
            <a:off x="1658053" y="350041"/>
            <a:ext cx="8875894" cy="6157917"/>
          </a:xfrm>
          <a:prstGeom prst="rect">
            <a:avLst/>
          </a:prstGeom>
        </p:spPr>
      </p:pic>
      <p:sp>
        <p:nvSpPr>
          <p:cNvPr id="5" name="Content Placeholder 3">
            <a:extLst>
              <a:ext uri="{FF2B5EF4-FFF2-40B4-BE49-F238E27FC236}">
                <a16:creationId xmlns:a16="http://schemas.microsoft.com/office/drawing/2014/main" id="{2A17AE55-BFC7-131C-D675-6323180470A1}"/>
              </a:ext>
            </a:extLst>
          </p:cNvPr>
          <p:cNvSpPr txBox="1">
            <a:spLocks/>
          </p:cNvSpPr>
          <p:nvPr/>
        </p:nvSpPr>
        <p:spPr>
          <a:xfrm>
            <a:off x="10457573" y="975360"/>
            <a:ext cx="1767840" cy="499872"/>
          </a:xfrm>
          <a:prstGeom prst="roundRect">
            <a:avLst/>
          </a:prstGeom>
          <a:solidFill>
            <a:schemeClr val="accent1"/>
          </a:solidFill>
          <a:ln>
            <a:solidFill>
              <a:schemeClr val="tx1"/>
            </a:solidFill>
          </a:ln>
          <a:effectLst>
            <a:outerShdw blurRad="63500" sx="102000" sy="102000" algn="ctr"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1412884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AF116E0-D08B-C456-AA1A-64EC73063BB5}"/>
              </a:ext>
            </a:extLst>
          </p:cNvPr>
          <p:cNvSpPr txBox="1">
            <a:spLocks/>
          </p:cNvSpPr>
          <p:nvPr/>
        </p:nvSpPr>
        <p:spPr>
          <a:xfrm>
            <a:off x="0" y="-1"/>
            <a:ext cx="1702837" cy="1348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eaLnBrk="1" hangingPunct="1">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r>
              <a:rPr lang="en-US" sz="4000" b="1"/>
              <a:t>Types in C</a:t>
            </a:r>
            <a:endParaRPr lang="en-US" sz="4000" b="1" dirty="0"/>
          </a:p>
        </p:txBody>
      </p:sp>
      <p:pic>
        <p:nvPicPr>
          <p:cNvPr id="9" name="Picture 8">
            <a:extLst>
              <a:ext uri="{FF2B5EF4-FFF2-40B4-BE49-F238E27FC236}">
                <a16:creationId xmlns:a16="http://schemas.microsoft.com/office/drawing/2014/main" id="{88372B64-FD30-0D8C-D2D2-DE9558BF92EE}"/>
              </a:ext>
            </a:extLst>
          </p:cNvPr>
          <p:cNvPicPr>
            <a:picLocks noChangeAspect="1"/>
          </p:cNvPicPr>
          <p:nvPr/>
        </p:nvPicPr>
        <p:blipFill>
          <a:blip r:embed="rId2"/>
          <a:stretch>
            <a:fillRect/>
          </a:stretch>
        </p:blipFill>
        <p:spPr>
          <a:xfrm>
            <a:off x="2114550" y="180975"/>
            <a:ext cx="7962900" cy="6496050"/>
          </a:xfrm>
          <a:prstGeom prst="rect">
            <a:avLst/>
          </a:prstGeom>
        </p:spPr>
      </p:pic>
      <p:sp>
        <p:nvSpPr>
          <p:cNvPr id="10" name="Content Placeholder 3">
            <a:extLst>
              <a:ext uri="{FF2B5EF4-FFF2-40B4-BE49-F238E27FC236}">
                <a16:creationId xmlns:a16="http://schemas.microsoft.com/office/drawing/2014/main" id="{FD645A87-721C-BC15-F927-B9DBE47B3465}"/>
              </a:ext>
            </a:extLst>
          </p:cNvPr>
          <p:cNvSpPr txBox="1">
            <a:spLocks/>
          </p:cNvSpPr>
          <p:nvPr/>
        </p:nvSpPr>
        <p:spPr>
          <a:xfrm>
            <a:off x="10457573" y="975360"/>
            <a:ext cx="1767840" cy="499872"/>
          </a:xfrm>
          <a:prstGeom prst="roundRect">
            <a:avLst/>
          </a:prstGeom>
          <a:solidFill>
            <a:schemeClr val="accent1"/>
          </a:solidFill>
          <a:ln>
            <a:solidFill>
              <a:schemeClr val="tx1"/>
            </a:solidFill>
          </a:ln>
          <a:effectLst>
            <a:outerShdw blurRad="63500" sx="102000" sy="102000" algn="ctr"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368637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F340E06-6644-55D3-61EF-14B1DD0BD557}"/>
              </a:ext>
            </a:extLst>
          </p:cNvPr>
          <p:cNvSpPr>
            <a:spLocks noGrp="1"/>
          </p:cNvSpPr>
          <p:nvPr>
            <p:ph type="body" idx="1"/>
          </p:nvPr>
        </p:nvSpPr>
        <p:spPr/>
        <p:txBody>
          <a:bodyPr/>
          <a:lstStyle/>
          <a:p>
            <a:pPr>
              <a:lnSpc>
                <a:spcPct val="150000"/>
              </a:lnSpc>
            </a:pPr>
            <a:r>
              <a:rPr lang="en-US" sz="2600" dirty="0"/>
              <a:t>We’ve just looked at:</a:t>
            </a:r>
          </a:p>
          <a:p>
            <a:pPr marL="488945" indent="-285750">
              <a:lnSpc>
                <a:spcPct val="150000"/>
              </a:lnSpc>
              <a:buFont typeface="Arial" panose="020B0604020202020204" pitchFamily="34" charset="0"/>
              <a:buChar char="•"/>
            </a:pPr>
            <a:r>
              <a:rPr lang="en-US" sz="2600" dirty="0"/>
              <a:t>Using </a:t>
            </a:r>
            <a:r>
              <a:rPr lang="en-US" sz="2600" b="1" dirty="0" err="1"/>
              <a:t>printf</a:t>
            </a:r>
            <a:r>
              <a:rPr lang="en-US" sz="2600" dirty="0"/>
              <a:t> to print a string or variable.</a:t>
            </a:r>
          </a:p>
          <a:p>
            <a:pPr marL="488945" indent="-285750">
              <a:lnSpc>
                <a:spcPct val="150000"/>
              </a:lnSpc>
              <a:buFont typeface="Arial" panose="020B0604020202020204" pitchFamily="34" charset="0"/>
              <a:buChar char="•"/>
            </a:pPr>
            <a:r>
              <a:rPr lang="en-US" sz="2600" dirty="0"/>
              <a:t>Using </a:t>
            </a:r>
            <a:r>
              <a:rPr lang="en-US" sz="2600" b="1" dirty="0"/>
              <a:t>int main (void)</a:t>
            </a:r>
            <a:r>
              <a:rPr lang="en-US" sz="2600" dirty="0"/>
              <a:t> to contain code that we want to run!</a:t>
            </a:r>
          </a:p>
          <a:p>
            <a:pPr marL="488945" indent="-285750">
              <a:lnSpc>
                <a:spcPct val="150000"/>
              </a:lnSpc>
              <a:buFont typeface="Arial" panose="020B0604020202020204" pitchFamily="34" charset="0"/>
              <a:buChar char="•"/>
            </a:pPr>
            <a:r>
              <a:rPr lang="en-US" sz="2600" dirty="0"/>
              <a:t>Using </a:t>
            </a:r>
            <a:r>
              <a:rPr lang="en-US" sz="2600" b="1" dirty="0"/>
              <a:t>#include </a:t>
            </a:r>
            <a:r>
              <a:rPr lang="en-US" sz="2600" dirty="0"/>
              <a:t>to include functions (</a:t>
            </a:r>
            <a:r>
              <a:rPr lang="en-US" sz="2600" b="1" dirty="0" err="1"/>
              <a:t>printf</a:t>
            </a:r>
            <a:r>
              <a:rPr lang="en-US" sz="2600" dirty="0"/>
              <a:t>) and even new types (</a:t>
            </a:r>
            <a:r>
              <a:rPr lang="en-US" sz="2600" b="1" dirty="0"/>
              <a:t>string</a:t>
            </a:r>
            <a:r>
              <a:rPr lang="en-US" sz="2600" dirty="0"/>
              <a:t>).</a:t>
            </a:r>
          </a:p>
          <a:p>
            <a:pPr marL="488945" indent="-285750">
              <a:lnSpc>
                <a:spcPct val="150000"/>
              </a:lnSpc>
              <a:buFont typeface="Arial" panose="020B0604020202020204" pitchFamily="34" charset="0"/>
              <a:buChar char="•"/>
            </a:pPr>
            <a:r>
              <a:rPr lang="en-US" sz="2600" dirty="0"/>
              <a:t>The </a:t>
            </a:r>
            <a:r>
              <a:rPr lang="en-US" sz="2600" b="1" dirty="0"/>
              <a:t>CS50 manual pages </a:t>
            </a:r>
            <a:r>
              <a:rPr lang="en-US" sz="2600" dirty="0"/>
              <a:t>for helpful documentation.</a:t>
            </a:r>
          </a:p>
          <a:p>
            <a:pPr marL="488945" indent="-285750">
              <a:lnSpc>
                <a:spcPct val="150000"/>
              </a:lnSpc>
              <a:buFont typeface="Arial" panose="020B0604020202020204" pitchFamily="34" charset="0"/>
              <a:buChar char="•"/>
            </a:pPr>
            <a:r>
              <a:rPr lang="en-US" sz="2600" dirty="0"/>
              <a:t>The main </a:t>
            </a:r>
            <a:r>
              <a:rPr lang="en-US" sz="2600" b="1" dirty="0"/>
              <a:t>C types </a:t>
            </a:r>
            <a:r>
              <a:rPr lang="en-US" sz="2600" dirty="0"/>
              <a:t>we will use, declaring, initializing and assigning variables.</a:t>
            </a:r>
          </a:p>
        </p:txBody>
      </p:sp>
      <p:sp>
        <p:nvSpPr>
          <p:cNvPr id="3" name="Title 2">
            <a:extLst>
              <a:ext uri="{FF2B5EF4-FFF2-40B4-BE49-F238E27FC236}">
                <a16:creationId xmlns:a16="http://schemas.microsoft.com/office/drawing/2014/main" id="{F4C00E51-0F53-D5BF-4EAC-9CDD9703D16C}"/>
              </a:ext>
            </a:extLst>
          </p:cNvPr>
          <p:cNvSpPr>
            <a:spLocks noGrp="1"/>
          </p:cNvSpPr>
          <p:nvPr>
            <p:ph type="title"/>
          </p:nvPr>
        </p:nvSpPr>
        <p:spPr/>
        <p:txBody>
          <a:bodyPr/>
          <a:lstStyle/>
          <a:p>
            <a:r>
              <a:rPr lang="en-US" dirty="0"/>
              <a:t>Scratch </a:t>
            </a:r>
            <a:r>
              <a:rPr lang="en-US" dirty="0">
                <a:sym typeface="Wingdings" panose="05000000000000000000" pitchFamily="2" charset="2"/>
              </a:rPr>
              <a:t> C section recap</a:t>
            </a:r>
            <a:endParaRPr lang="en-US" dirty="0"/>
          </a:p>
        </p:txBody>
      </p:sp>
      <p:sp>
        <p:nvSpPr>
          <p:cNvPr id="5" name="Content Placeholder 4">
            <a:extLst>
              <a:ext uri="{FF2B5EF4-FFF2-40B4-BE49-F238E27FC236}">
                <a16:creationId xmlns:a16="http://schemas.microsoft.com/office/drawing/2014/main" id="{903513C4-C455-2CAD-EFB4-AC40BA11E6B2}"/>
              </a:ext>
            </a:extLst>
          </p:cNvPr>
          <p:cNvSpPr>
            <a:spLocks noGrp="1"/>
          </p:cNvSpPr>
          <p:nvPr>
            <p:ph sz="quarter" idx="10"/>
          </p:nvPr>
        </p:nvSpPr>
        <p:spPr/>
        <p:txBody>
          <a:bodyPr/>
          <a:lstStyle/>
          <a:p>
            <a:r>
              <a:rPr lang="en-US" dirty="0"/>
              <a:t>Scratch </a:t>
            </a:r>
            <a:r>
              <a:rPr lang="en-US" dirty="0">
                <a:sym typeface="Wingdings" panose="05000000000000000000" pitchFamily="2" charset="2"/>
              </a:rPr>
              <a:t> C</a:t>
            </a:r>
            <a:endParaRPr lang="en-US" dirty="0"/>
          </a:p>
        </p:txBody>
      </p:sp>
    </p:spTree>
    <p:extLst>
      <p:ext uri="{BB962C8B-B14F-4D97-AF65-F5344CB8AC3E}">
        <p14:creationId xmlns:p14="http://schemas.microsoft.com/office/powerpoint/2010/main" val="63408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4BE9C-86CC-576E-1E05-E39D1AF8BFD2}"/>
              </a:ext>
            </a:extLst>
          </p:cNvPr>
          <p:cNvPicPr>
            <a:picLocks noChangeAspect="1"/>
          </p:cNvPicPr>
          <p:nvPr/>
        </p:nvPicPr>
        <p:blipFill>
          <a:blip r:embed="rId2"/>
          <a:stretch>
            <a:fillRect/>
          </a:stretch>
        </p:blipFill>
        <p:spPr>
          <a:xfrm>
            <a:off x="2924175" y="1047750"/>
            <a:ext cx="6343650" cy="4762500"/>
          </a:xfrm>
          <a:prstGeom prst="rect">
            <a:avLst/>
          </a:prstGeom>
          <a:ln w="76200">
            <a:solidFill>
              <a:srgbClr val="89939C"/>
            </a:solidFill>
          </a:ln>
        </p:spPr>
      </p:pic>
    </p:spTree>
    <p:extLst>
      <p:ext uri="{BB962C8B-B14F-4D97-AF65-F5344CB8AC3E}">
        <p14:creationId xmlns:p14="http://schemas.microsoft.com/office/powerpoint/2010/main" val="3403572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3A28B7-1185-339A-F2A9-7510BCBDD9FD}"/>
              </a:ext>
            </a:extLst>
          </p:cNvPr>
          <p:cNvSpPr>
            <a:spLocks noGrp="1"/>
          </p:cNvSpPr>
          <p:nvPr>
            <p:ph type="title"/>
          </p:nvPr>
        </p:nvSpPr>
        <p:spPr/>
        <p:txBody>
          <a:bodyPr/>
          <a:lstStyle/>
          <a:p>
            <a:r>
              <a:rPr lang="en-US"/>
              <a:t>Writing code</a:t>
            </a:r>
          </a:p>
        </p:txBody>
      </p:sp>
      <p:sp>
        <p:nvSpPr>
          <p:cNvPr id="7" name="Title 6">
            <a:extLst>
              <a:ext uri="{FF2B5EF4-FFF2-40B4-BE49-F238E27FC236}">
                <a16:creationId xmlns:a16="http://schemas.microsoft.com/office/drawing/2014/main" id="{6B03E8EA-3DCF-682E-CAF9-1756D888661F}"/>
              </a:ext>
            </a:extLst>
          </p:cNvPr>
          <p:cNvSpPr>
            <a:spLocks noGrp="1"/>
          </p:cNvSpPr>
          <p:nvPr>
            <p:ph type="title" idx="2"/>
          </p:nvPr>
        </p:nvSpPr>
        <p:spPr/>
        <p:txBody>
          <a:bodyPr/>
          <a:lstStyle/>
          <a:p>
            <a:r>
              <a:rPr lang="en-US"/>
              <a:t>02</a:t>
            </a:r>
          </a:p>
        </p:txBody>
      </p:sp>
      <p:sp>
        <p:nvSpPr>
          <p:cNvPr id="6" name="Subtitle 5">
            <a:extLst>
              <a:ext uri="{FF2B5EF4-FFF2-40B4-BE49-F238E27FC236}">
                <a16:creationId xmlns:a16="http://schemas.microsoft.com/office/drawing/2014/main" id="{76AF5231-5BDE-0C11-3F67-A6931575D43B}"/>
              </a:ext>
            </a:extLst>
          </p:cNvPr>
          <p:cNvSpPr>
            <a:spLocks noGrp="1"/>
          </p:cNvSpPr>
          <p:nvPr>
            <p:ph type="subTitle" idx="1"/>
          </p:nvPr>
        </p:nvSpPr>
        <p:spPr/>
        <p:txBody>
          <a:bodyPr/>
          <a:lstStyle/>
          <a:p>
            <a:r>
              <a:rPr lang="en-US"/>
              <a:t>Getting used to cs50’s tools, mainly </a:t>
            </a:r>
            <a:r>
              <a:rPr lang="en-US">
                <a:hlinkClick r:id="rId2"/>
              </a:rPr>
              <a:t>cs50.dev</a:t>
            </a:r>
            <a:r>
              <a:rPr lang="en-US"/>
              <a:t>.</a:t>
            </a:r>
          </a:p>
        </p:txBody>
      </p:sp>
    </p:spTree>
    <p:extLst>
      <p:ext uri="{BB962C8B-B14F-4D97-AF65-F5344CB8AC3E}">
        <p14:creationId xmlns:p14="http://schemas.microsoft.com/office/powerpoint/2010/main" val="653214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3F2A1E-7D6F-6A48-FB79-C64EE87BC85C}"/>
              </a:ext>
            </a:extLst>
          </p:cNvPr>
          <p:cNvSpPr txBox="1"/>
          <p:nvPr/>
        </p:nvSpPr>
        <p:spPr>
          <a:xfrm>
            <a:off x="3241964" y="822036"/>
            <a:ext cx="5634181" cy="4992457"/>
          </a:xfrm>
          <a:prstGeom prst="rect">
            <a:avLst/>
          </a:prstGeom>
          <a:noFill/>
        </p:spPr>
        <p:txBody>
          <a:bodyPr wrap="square" rtlCol="0">
            <a:spAutoFit/>
          </a:bodyPr>
          <a:lstStyle/>
          <a:p>
            <a:pPr>
              <a:lnSpc>
                <a:spcPct val="150000"/>
              </a:lnSpc>
            </a:pPr>
            <a:r>
              <a:rPr lang="en-US" sz="3600" b="1" dirty="0">
                <a:solidFill>
                  <a:srgbClr val="0070C0"/>
                </a:solidFill>
                <a:latin typeface="Catamaran" panose="020B0604020202020204"/>
                <a:hlinkClick r:id="rId2">
                  <a:extLst>
                    <a:ext uri="{A12FA001-AC4F-418D-AE19-62706E023703}">
                      <ahyp:hlinkClr xmlns:ahyp="http://schemas.microsoft.com/office/drawing/2018/hyperlinkcolor" val="tx"/>
                    </a:ext>
                  </a:extLst>
                </a:hlinkClick>
              </a:rPr>
              <a:t>cs50.dev</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3">
                  <a:extLst>
                    <a:ext uri="{A12FA001-AC4F-418D-AE19-62706E023703}">
                      <ahyp:hlinkClr xmlns:ahyp="http://schemas.microsoft.com/office/drawing/2018/hyperlinkcolor" val="tx"/>
                    </a:ext>
                  </a:extLst>
                </a:hlinkClick>
              </a:rPr>
              <a:t>cs50.harvard.edu</a:t>
            </a:r>
            <a:endParaRPr lang="en-US" sz="3600" b="1" dirty="0">
              <a:solidFill>
                <a:srgbClr val="0070C0"/>
              </a:solidFill>
              <a:latin typeface="Catamaran" panose="020B0604020202020204"/>
            </a:endParaRPr>
          </a:p>
          <a:p>
            <a:pPr>
              <a:lnSpc>
                <a:spcPct val="150000"/>
              </a:lnSpc>
            </a:pPr>
            <a:r>
              <a:rPr lang="en-US" sz="3600" b="1" dirty="0" err="1">
                <a:solidFill>
                  <a:srgbClr val="0070C0"/>
                </a:solidFill>
                <a:latin typeface="Catamaran" panose="020B0604020202020204"/>
                <a:hlinkClick r:id="rId4">
                  <a:extLst>
                    <a:ext uri="{A12FA001-AC4F-418D-AE19-62706E023703}">
                      <ahyp:hlinkClr xmlns:ahyp="http://schemas.microsoft.com/office/drawing/2018/hyperlinkcolor" val="tx"/>
                    </a:ext>
                  </a:extLst>
                </a:hlinkClick>
              </a:rPr>
              <a:t>Gradescope</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5">
                  <a:extLst>
                    <a:ext uri="{A12FA001-AC4F-418D-AE19-62706E023703}">
                      <ahyp:hlinkClr xmlns:ahyp="http://schemas.microsoft.com/office/drawing/2018/hyperlinkcolor" val="tx"/>
                    </a:ext>
                  </a:extLst>
                </a:hlinkClick>
              </a:rPr>
              <a:t>Ed</a:t>
            </a:r>
            <a:endParaRPr lang="en-US" sz="3600" b="1" dirty="0">
              <a:solidFill>
                <a:srgbClr val="0070C0"/>
              </a:solidFill>
              <a:latin typeface="Catamaran" panose="020B0604020202020204"/>
            </a:endParaRPr>
          </a:p>
          <a:p>
            <a:pPr>
              <a:lnSpc>
                <a:spcPct val="150000"/>
              </a:lnSpc>
            </a:pPr>
            <a:r>
              <a:rPr lang="en-US" sz="3600" b="1" dirty="0">
                <a:solidFill>
                  <a:srgbClr val="0070C0"/>
                </a:solidFill>
                <a:latin typeface="Catamaran" panose="020B0604020202020204"/>
                <a:hlinkClick r:id="rId6">
                  <a:extLst>
                    <a:ext uri="{A12FA001-AC4F-418D-AE19-62706E023703}">
                      <ahyp:hlinkClr xmlns:ahyp="http://schemas.microsoft.com/office/drawing/2018/hyperlinkcolor" val="tx"/>
                    </a:ext>
                  </a:extLst>
                </a:hlinkClick>
              </a:rPr>
              <a:t>Office Hours booking</a:t>
            </a:r>
            <a:endParaRPr lang="en-US" sz="3600" b="1" dirty="0">
              <a:solidFill>
                <a:srgbClr val="0070C0"/>
              </a:solidFill>
              <a:latin typeface="Catamaran" panose="020B0604020202020204"/>
            </a:endParaRPr>
          </a:p>
          <a:p>
            <a:pPr algn="r">
              <a:lnSpc>
                <a:spcPct val="150000"/>
              </a:lnSpc>
            </a:pPr>
            <a:r>
              <a:rPr lang="en-US" sz="3600" b="1" dirty="0">
                <a:solidFill>
                  <a:srgbClr val="0070C0"/>
                </a:solidFill>
                <a:latin typeface="Catamaran" panose="020B0604020202020204"/>
                <a:hlinkClick r:id="rId7">
                  <a:extLst>
                    <a:ext uri="{A12FA001-AC4F-418D-AE19-62706E023703}">
                      <ahyp:hlinkClr xmlns:ahyp="http://schemas.microsoft.com/office/drawing/2018/hyperlinkcolor" val="tx"/>
                    </a:ext>
                  </a:extLst>
                </a:hlinkClick>
              </a:rPr>
              <a:t>cs50.ai</a:t>
            </a:r>
            <a:endParaRPr lang="en-US" sz="3600" b="1" dirty="0">
              <a:solidFill>
                <a:srgbClr val="0070C0"/>
              </a:solidFill>
              <a:latin typeface="Catamaran" panose="020B0604020202020204"/>
            </a:endParaRPr>
          </a:p>
        </p:txBody>
      </p:sp>
    </p:spTree>
    <p:extLst>
      <p:ext uri="{BB962C8B-B14F-4D97-AF65-F5344CB8AC3E}">
        <p14:creationId xmlns:p14="http://schemas.microsoft.com/office/powerpoint/2010/main" val="1861306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 FOR A LIVE DEMO WHAT COULD GO WRONG? - Disaster Girl | Make a Meme">
            <a:extLst>
              <a:ext uri="{FF2B5EF4-FFF2-40B4-BE49-F238E27FC236}">
                <a16:creationId xmlns:a16="http://schemas.microsoft.com/office/drawing/2014/main" id="{1FA71542-B3F3-43E1-3D88-F114CF183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828675"/>
            <a:ext cx="57150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5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8085AC-EB5E-2A10-18D0-3D44002E3137}"/>
              </a:ext>
            </a:extLst>
          </p:cNvPr>
          <p:cNvSpPr txBox="1"/>
          <p:nvPr/>
        </p:nvSpPr>
        <p:spPr>
          <a:xfrm>
            <a:off x="8250589" y="943761"/>
            <a:ext cx="2965492" cy="1938992"/>
          </a:xfrm>
          <a:prstGeom prst="rect">
            <a:avLst/>
          </a:prstGeom>
          <a:noFill/>
        </p:spPr>
        <p:txBody>
          <a:bodyPr wrap="square" rtlCol="0">
            <a:spAutoFit/>
          </a:bodyPr>
          <a:lstStyle/>
          <a:p>
            <a:r>
              <a:rPr lang="en-US" sz="4000">
                <a:solidFill>
                  <a:schemeClr val="accent1"/>
                </a:solidFill>
                <a:latin typeface="Cormorant Garamond Medium" pitchFamily="2" charset="0"/>
                <a:ea typeface="Cormorant Garamond Medium" pitchFamily="2" charset="0"/>
              </a:rPr>
              <a:t>Andrew Holmes</a:t>
            </a:r>
            <a:br>
              <a:rPr lang="en-US" sz="4000">
                <a:solidFill>
                  <a:schemeClr val="accent1"/>
                </a:solidFill>
                <a:latin typeface="Cormorant Garamond Medium" pitchFamily="2" charset="0"/>
                <a:ea typeface="Cormorant Garamond Medium" pitchFamily="2" charset="0"/>
              </a:rPr>
            </a:br>
            <a:r>
              <a:rPr lang="en-US" sz="2000">
                <a:solidFill>
                  <a:schemeClr val="tx1"/>
                </a:solidFill>
                <a:latin typeface="Cormorant Garamond Medium" pitchFamily="2" charset="0"/>
                <a:ea typeface="Cormorant Garamond Medium" pitchFamily="2" charset="0"/>
              </a:rPr>
              <a:t>Cabot House, Senior</a:t>
            </a:r>
          </a:p>
          <a:p>
            <a:r>
              <a:rPr lang="en-US" sz="2000">
                <a:solidFill>
                  <a:schemeClr val="tx1"/>
                </a:solidFill>
                <a:latin typeface="Cormorant Garamond Medium" pitchFamily="2" charset="0"/>
                <a:ea typeface="Cormorant Garamond Medium" pitchFamily="2" charset="0"/>
              </a:rPr>
              <a:t>B.A. in Computer Science</a:t>
            </a:r>
          </a:p>
        </p:txBody>
      </p:sp>
      <p:sp>
        <p:nvSpPr>
          <p:cNvPr id="11" name="TextBox 10">
            <a:extLst>
              <a:ext uri="{FF2B5EF4-FFF2-40B4-BE49-F238E27FC236}">
                <a16:creationId xmlns:a16="http://schemas.microsoft.com/office/drawing/2014/main" id="{F16F3C26-F0B6-DE9D-9A20-C1F6A15F42FF}"/>
              </a:ext>
            </a:extLst>
          </p:cNvPr>
          <p:cNvSpPr txBox="1"/>
          <p:nvPr/>
        </p:nvSpPr>
        <p:spPr>
          <a:xfrm>
            <a:off x="8447735" y="5591985"/>
            <a:ext cx="2265028" cy="307777"/>
          </a:xfrm>
          <a:prstGeom prst="rect">
            <a:avLst/>
          </a:prstGeom>
          <a:noFill/>
        </p:spPr>
        <p:txBody>
          <a:bodyPr wrap="square" rtlCol="0">
            <a:spAutoFit/>
          </a:bodyPr>
          <a:lstStyle/>
          <a:p>
            <a:r>
              <a:rPr lang="en-US" sz="1400">
                <a:solidFill>
                  <a:schemeClr val="tx1"/>
                </a:solidFill>
                <a:latin typeface="Cormorant Garamond Medium" pitchFamily="2" charset="0"/>
                <a:ea typeface="Cormorant Garamond Medium" pitchFamily="2" charset="0"/>
              </a:rPr>
              <a:t>aholmes@college.harvard.edu</a:t>
            </a:r>
            <a:endParaRPr lang="en-US" sz="2800">
              <a:solidFill>
                <a:schemeClr val="accent1"/>
              </a:solidFill>
              <a:latin typeface="Cormorant Garamond Medium" pitchFamily="2" charset="0"/>
              <a:ea typeface="Cormorant Garamond Medium" pitchFamily="2" charset="0"/>
            </a:endParaRPr>
          </a:p>
        </p:txBody>
      </p:sp>
      <p:sp>
        <p:nvSpPr>
          <p:cNvPr id="13" name="Google Shape;14278;p149">
            <a:extLst>
              <a:ext uri="{FF2B5EF4-FFF2-40B4-BE49-F238E27FC236}">
                <a16:creationId xmlns:a16="http://schemas.microsoft.com/office/drawing/2014/main" id="{7FE46EFA-558C-1FDF-B382-F7C1AF373D18}"/>
              </a:ext>
            </a:extLst>
          </p:cNvPr>
          <p:cNvSpPr/>
          <p:nvPr/>
        </p:nvSpPr>
        <p:spPr>
          <a:xfrm>
            <a:off x="8225424" y="5670960"/>
            <a:ext cx="247475" cy="151499"/>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3F7CA627-A020-2CF6-AFE5-EF9F3AFBFA61}"/>
              </a:ext>
            </a:extLst>
          </p:cNvPr>
          <p:cNvPicPr>
            <a:picLocks noChangeAspect="1"/>
          </p:cNvPicPr>
          <p:nvPr/>
        </p:nvPicPr>
        <p:blipFill>
          <a:blip r:embed="rId2"/>
          <a:stretch>
            <a:fillRect/>
          </a:stretch>
        </p:blipFill>
        <p:spPr>
          <a:xfrm>
            <a:off x="1104551" y="801148"/>
            <a:ext cx="7007604" cy="5255703"/>
          </a:xfrm>
          <a:prstGeom prst="rect">
            <a:avLst/>
          </a:prstGeom>
        </p:spPr>
      </p:pic>
      <p:sp>
        <p:nvSpPr>
          <p:cNvPr id="17" name="TextBox 16">
            <a:extLst>
              <a:ext uri="{FF2B5EF4-FFF2-40B4-BE49-F238E27FC236}">
                <a16:creationId xmlns:a16="http://schemas.microsoft.com/office/drawing/2014/main" id="{CF5C4AF4-1967-19B7-9B84-5CB0998D6E03}"/>
              </a:ext>
            </a:extLst>
          </p:cNvPr>
          <p:cNvSpPr txBox="1"/>
          <p:nvPr/>
        </p:nvSpPr>
        <p:spPr>
          <a:xfrm>
            <a:off x="8349161" y="2995338"/>
            <a:ext cx="2625754" cy="2031325"/>
          </a:xfrm>
          <a:prstGeom prst="rect">
            <a:avLst/>
          </a:prstGeom>
          <a:noFill/>
        </p:spPr>
        <p:txBody>
          <a:bodyPr wrap="square" rtlCol="0">
            <a:spAutoFit/>
          </a:bodyPr>
          <a:lstStyle/>
          <a:p>
            <a:r>
              <a:rPr lang="en-US" sz="1800">
                <a:latin typeface="Catamaran" panose="020B0604020202020204" charset="0"/>
                <a:cs typeface="Catamaran" panose="020B0604020202020204" charset="0"/>
              </a:rPr>
              <a:t>Some of my passions: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Running</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Soccer</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Dog walking &amp; hiking</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Card &amp; board games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Video games</a:t>
            </a:r>
          </a:p>
          <a:p>
            <a:pPr marL="285750" indent="-285750">
              <a:buFont typeface="Wingdings" panose="05000000000000000000" pitchFamily="2" charset="2"/>
              <a:buChar char="v"/>
            </a:pPr>
            <a:r>
              <a:rPr lang="en-US" sz="1800">
                <a:latin typeface="Catamaran" panose="020B0604020202020204" charset="0"/>
                <a:cs typeface="Catamaran" panose="020B0604020202020204" charset="0"/>
              </a:rPr>
              <a:t>Teaching!</a:t>
            </a:r>
          </a:p>
        </p:txBody>
      </p:sp>
    </p:spTree>
    <p:extLst>
      <p:ext uri="{BB962C8B-B14F-4D97-AF65-F5344CB8AC3E}">
        <p14:creationId xmlns:p14="http://schemas.microsoft.com/office/powerpoint/2010/main" val="111861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294072"/>
            <a:ext cx="5300503" cy="3113123"/>
          </a:xfrm>
        </p:spPr>
        <p:txBody>
          <a:bodyPr/>
          <a:lstStyle/>
          <a:p>
            <a:r>
              <a:rPr lang="en-US" sz="2400" b="1" dirty="0"/>
              <a:t>In pairs, write </a:t>
            </a:r>
            <a:r>
              <a:rPr lang="en-US" sz="2400" b="1" i="1" dirty="0" err="1"/>
              <a:t>info.c</a:t>
            </a:r>
            <a:r>
              <a:rPr lang="en-US" sz="2400" b="1" dirty="0"/>
              <a:t>, which should:</a:t>
            </a:r>
          </a:p>
          <a:p>
            <a:pPr marL="529162" indent="-342900">
              <a:buFont typeface="Arial" panose="020B0604020202020204" pitchFamily="34" charset="0"/>
              <a:buChar char="•"/>
            </a:pPr>
            <a:r>
              <a:rPr lang="en-US" sz="2400" dirty="0"/>
              <a:t>Initialize </a:t>
            </a:r>
            <a:r>
              <a:rPr lang="en-US" sz="2400" b="1" dirty="0"/>
              <a:t>two string variables</a:t>
            </a:r>
            <a:r>
              <a:rPr lang="en-US" sz="2400" dirty="0"/>
              <a:t>, with your names.</a:t>
            </a:r>
          </a:p>
          <a:p>
            <a:pPr marL="529162" indent="-342900">
              <a:buFont typeface="Arial" panose="020B0604020202020204" pitchFamily="34" charset="0"/>
              <a:buChar char="•"/>
            </a:pPr>
            <a:r>
              <a:rPr lang="en-US" sz="2400" dirty="0"/>
              <a:t>Initialize </a:t>
            </a:r>
            <a:r>
              <a:rPr lang="en-US" sz="2400" b="1" dirty="0"/>
              <a:t>four int variables</a:t>
            </a:r>
            <a:r>
              <a:rPr lang="en-US" sz="2400" dirty="0"/>
              <a:t>, with your respective birth day and month.</a:t>
            </a:r>
          </a:p>
          <a:p>
            <a:pPr marL="529162" indent="-342900">
              <a:buFont typeface="Arial" panose="020B0604020202020204" pitchFamily="34" charset="0"/>
              <a:buChar char="•"/>
            </a:pPr>
            <a:r>
              <a:rPr lang="en-US" sz="2400" b="1" dirty="0"/>
              <a:t>Print</a:t>
            </a:r>
            <a:r>
              <a:rPr lang="en-US" sz="2400" dirty="0"/>
              <a:t> to the terminal like so:</a:t>
            </a:r>
          </a:p>
        </p:txBody>
      </p:sp>
      <p:sp>
        <p:nvSpPr>
          <p:cNvPr id="5" name="Content Placeholder 4">
            <a:extLst>
              <a:ext uri="{FF2B5EF4-FFF2-40B4-BE49-F238E27FC236}">
                <a16:creationId xmlns:a16="http://schemas.microsoft.com/office/drawing/2014/main" id="{EB560619-027F-3501-5DBC-46CDB5661DDD}"/>
              </a:ext>
            </a:extLst>
          </p:cNvPr>
          <p:cNvSpPr>
            <a:spLocks noGrp="1"/>
          </p:cNvSpPr>
          <p:nvPr>
            <p:ph sz="quarter" idx="13"/>
          </p:nvPr>
        </p:nvSpPr>
        <p:spPr>
          <a:solidFill>
            <a:srgbClr val="92D050"/>
          </a:solidFill>
        </p:spPr>
        <p:txBody>
          <a:bodyPr/>
          <a:lstStyle/>
          <a:p>
            <a:r>
              <a:rPr lang="en-US" dirty="0"/>
              <a:t>Writing code!</a:t>
            </a:r>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B3180A-53F9-7B12-9A62-EE22647F6E15}"/>
              </a:ext>
            </a:extLst>
          </p:cNvPr>
          <p:cNvPicPr>
            <a:picLocks noChangeAspect="1"/>
          </p:cNvPicPr>
          <p:nvPr/>
        </p:nvPicPr>
        <p:blipFill rotWithShape="1">
          <a:blip r:embed="rId4"/>
          <a:srcRect t="5109"/>
          <a:stretch/>
        </p:blipFill>
        <p:spPr>
          <a:xfrm>
            <a:off x="5429184" y="4508346"/>
            <a:ext cx="5312572" cy="951613"/>
          </a:xfrm>
          <a:prstGeom prst="rect">
            <a:avLst/>
          </a:prstGeom>
          <a:ln w="76200">
            <a:solidFill>
              <a:srgbClr val="858F98"/>
            </a:solidFill>
          </a:ln>
        </p:spPr>
      </p:pic>
    </p:spTree>
    <p:extLst>
      <p:ext uri="{BB962C8B-B14F-4D97-AF65-F5344CB8AC3E}">
        <p14:creationId xmlns:p14="http://schemas.microsoft.com/office/powerpoint/2010/main" val="471657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24" name="Picture 23" descr="A screen shot of a computer code&#10;&#10;Description automatically generated">
            <a:extLst>
              <a:ext uri="{FF2B5EF4-FFF2-40B4-BE49-F238E27FC236}">
                <a16:creationId xmlns:a16="http://schemas.microsoft.com/office/drawing/2014/main" id="{7B46E890-3C0B-4FF4-222D-32D5693D1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825" y="2460328"/>
            <a:ext cx="4324350" cy="2876550"/>
          </a:xfrm>
          <a:prstGeom prst="rect">
            <a:avLst/>
          </a:prstGeom>
        </p:spPr>
      </p:pic>
    </p:spTree>
    <p:extLst>
      <p:ext uri="{BB962C8B-B14F-4D97-AF65-F5344CB8AC3E}">
        <p14:creationId xmlns:p14="http://schemas.microsoft.com/office/powerpoint/2010/main" val="14621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3" name="Picture 2" descr="A computer screen shot of a code&#10;&#10;Description automatically generated">
            <a:extLst>
              <a:ext uri="{FF2B5EF4-FFF2-40B4-BE49-F238E27FC236}">
                <a16:creationId xmlns:a16="http://schemas.microsoft.com/office/drawing/2014/main" id="{35C7CB47-D0E7-B391-8576-09EA32CBD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240" y="2279353"/>
            <a:ext cx="7543800" cy="3238500"/>
          </a:xfrm>
          <a:prstGeom prst="rect">
            <a:avLst/>
          </a:prstGeom>
        </p:spPr>
      </p:pic>
    </p:spTree>
    <p:extLst>
      <p:ext uri="{BB962C8B-B14F-4D97-AF65-F5344CB8AC3E}">
        <p14:creationId xmlns:p14="http://schemas.microsoft.com/office/powerpoint/2010/main" val="241343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4" name="Picture 3" descr="A screen shot of a computer program&#10;&#10;Description automatically generated">
            <a:extLst>
              <a:ext uri="{FF2B5EF4-FFF2-40B4-BE49-F238E27FC236}">
                <a16:creationId xmlns:a16="http://schemas.microsoft.com/office/drawing/2014/main" id="{8D1E10E3-D331-1B8E-B7C2-2F9A0511C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0977" y="2278187"/>
            <a:ext cx="6170046" cy="3240832"/>
          </a:xfrm>
          <a:prstGeom prst="rect">
            <a:avLst/>
          </a:prstGeom>
        </p:spPr>
      </p:pic>
    </p:spTree>
    <p:extLst>
      <p:ext uri="{BB962C8B-B14F-4D97-AF65-F5344CB8AC3E}">
        <p14:creationId xmlns:p14="http://schemas.microsoft.com/office/powerpoint/2010/main" val="192221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3" name="Picture 2" descr="A computer screen shot of a program&#10;&#10;Description automatically generated">
            <a:extLst>
              <a:ext uri="{FF2B5EF4-FFF2-40B4-BE49-F238E27FC236}">
                <a16:creationId xmlns:a16="http://schemas.microsoft.com/office/drawing/2014/main" id="{B002BAD1-B930-CE68-6E42-0D605D765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298" y="1772682"/>
            <a:ext cx="5321403" cy="4251841"/>
          </a:xfrm>
          <a:prstGeom prst="rect">
            <a:avLst/>
          </a:prstGeom>
        </p:spPr>
      </p:pic>
    </p:spTree>
    <p:extLst>
      <p:ext uri="{BB962C8B-B14F-4D97-AF65-F5344CB8AC3E}">
        <p14:creationId xmlns:p14="http://schemas.microsoft.com/office/powerpoint/2010/main" val="62755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4" name="Picture 3" descr="A screen shot of a computer program&#10;&#10;Description automatically generated">
            <a:extLst>
              <a:ext uri="{FF2B5EF4-FFF2-40B4-BE49-F238E27FC236}">
                <a16:creationId xmlns:a16="http://schemas.microsoft.com/office/drawing/2014/main" id="{9A52A082-5DE4-D14C-9002-93516278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329" y="1645994"/>
            <a:ext cx="5043341" cy="4505217"/>
          </a:xfrm>
          <a:prstGeom prst="rect">
            <a:avLst/>
          </a:prstGeom>
        </p:spPr>
      </p:pic>
    </p:spTree>
    <p:extLst>
      <p:ext uri="{BB962C8B-B14F-4D97-AF65-F5344CB8AC3E}">
        <p14:creationId xmlns:p14="http://schemas.microsoft.com/office/powerpoint/2010/main" val="159480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9F538B-A932-6857-0003-F90E10DD940F}"/>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959EA781-205E-789B-D3FB-4AED1968F2E4}"/>
              </a:ext>
            </a:extLst>
          </p:cNvPr>
          <p:cNvSpPr>
            <a:spLocks noGrp="1"/>
          </p:cNvSpPr>
          <p:nvPr>
            <p:ph type="title"/>
          </p:nvPr>
        </p:nvSpPr>
        <p:spPr/>
        <p:txBody>
          <a:bodyPr/>
          <a:lstStyle/>
          <a:p>
            <a:r>
              <a:rPr lang="en-US" dirty="0"/>
              <a:t>Practice Problem 1 Walkthrough</a:t>
            </a:r>
          </a:p>
        </p:txBody>
      </p:sp>
      <p:sp>
        <p:nvSpPr>
          <p:cNvPr id="8" name="Content Placeholder 7">
            <a:extLst>
              <a:ext uri="{FF2B5EF4-FFF2-40B4-BE49-F238E27FC236}">
                <a16:creationId xmlns:a16="http://schemas.microsoft.com/office/drawing/2014/main" id="{4F03F76C-9724-6A94-DBF3-9A5245F6F8E7}"/>
              </a:ext>
            </a:extLst>
          </p:cNvPr>
          <p:cNvSpPr>
            <a:spLocks noGrp="1"/>
          </p:cNvSpPr>
          <p:nvPr>
            <p:ph sz="quarter" idx="10"/>
          </p:nvPr>
        </p:nvSpPr>
        <p:spPr>
          <a:solidFill>
            <a:srgbClr val="92D050"/>
          </a:solidFill>
        </p:spPr>
        <p:txBody>
          <a:bodyPr/>
          <a:lstStyle/>
          <a:p>
            <a:r>
              <a:rPr lang="en-US" dirty="0"/>
              <a:t>Writing code!</a:t>
            </a:r>
          </a:p>
        </p:txBody>
      </p:sp>
      <p:pic>
        <p:nvPicPr>
          <p:cNvPr id="2" name="Picture 1" descr="A computer screen shot of a computer code&#10;&#10;Description automatically generated">
            <a:extLst>
              <a:ext uri="{FF2B5EF4-FFF2-40B4-BE49-F238E27FC236}">
                <a16:creationId xmlns:a16="http://schemas.microsoft.com/office/drawing/2014/main" id="{772A721E-7088-817A-7EBE-9D131F9B2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470" y="1532485"/>
            <a:ext cx="7887059" cy="4732236"/>
          </a:xfrm>
          <a:prstGeom prst="rect">
            <a:avLst/>
          </a:prstGeom>
        </p:spPr>
      </p:pic>
    </p:spTree>
    <p:extLst>
      <p:ext uri="{BB962C8B-B14F-4D97-AF65-F5344CB8AC3E}">
        <p14:creationId xmlns:p14="http://schemas.microsoft.com/office/powerpoint/2010/main" val="298488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06EDE3-BAF2-EC11-7A8C-3C9931E5B3D1}"/>
              </a:ext>
            </a:extLst>
          </p:cNvPr>
          <p:cNvSpPr>
            <a:spLocks noGrp="1"/>
          </p:cNvSpPr>
          <p:nvPr>
            <p:ph type="title"/>
          </p:nvPr>
        </p:nvSpPr>
        <p:spPr/>
        <p:txBody>
          <a:bodyPr/>
          <a:lstStyle/>
          <a:p>
            <a:r>
              <a:rPr lang="en-US" dirty="0"/>
              <a:t>More C!</a:t>
            </a:r>
          </a:p>
        </p:txBody>
      </p:sp>
      <p:sp>
        <p:nvSpPr>
          <p:cNvPr id="7" name="Title 6">
            <a:extLst>
              <a:ext uri="{FF2B5EF4-FFF2-40B4-BE49-F238E27FC236}">
                <a16:creationId xmlns:a16="http://schemas.microsoft.com/office/drawing/2014/main" id="{12BFA8C7-6DCE-2C18-56C7-5BE72FC36DB9}"/>
              </a:ext>
            </a:extLst>
          </p:cNvPr>
          <p:cNvSpPr>
            <a:spLocks noGrp="1"/>
          </p:cNvSpPr>
          <p:nvPr>
            <p:ph type="title" idx="2"/>
          </p:nvPr>
        </p:nvSpPr>
        <p:spPr/>
        <p:txBody>
          <a:bodyPr/>
          <a:lstStyle/>
          <a:p>
            <a:r>
              <a:rPr lang="en-US"/>
              <a:t>03</a:t>
            </a:r>
          </a:p>
        </p:txBody>
      </p:sp>
      <p:sp>
        <p:nvSpPr>
          <p:cNvPr id="6" name="Subtitle 5">
            <a:extLst>
              <a:ext uri="{FF2B5EF4-FFF2-40B4-BE49-F238E27FC236}">
                <a16:creationId xmlns:a16="http://schemas.microsoft.com/office/drawing/2014/main" id="{215EC0C6-2AC9-488D-B72A-D4BC364B9D1C}"/>
              </a:ext>
            </a:extLst>
          </p:cNvPr>
          <p:cNvSpPr>
            <a:spLocks noGrp="1"/>
          </p:cNvSpPr>
          <p:nvPr>
            <p:ph type="subTitle" idx="1"/>
          </p:nvPr>
        </p:nvSpPr>
        <p:spPr/>
        <p:txBody>
          <a:bodyPr/>
          <a:lstStyle/>
          <a:p>
            <a:r>
              <a:rPr lang="en-US" dirty="0"/>
              <a:t>Understanding C syntax better! It’s time for loops, conditionals and more!</a:t>
            </a:r>
          </a:p>
        </p:txBody>
      </p:sp>
    </p:spTree>
    <p:extLst>
      <p:ext uri="{BB962C8B-B14F-4D97-AF65-F5344CB8AC3E}">
        <p14:creationId xmlns:p14="http://schemas.microsoft.com/office/powerpoint/2010/main" val="3961361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2A1DF6-D89F-73AB-3D82-9B09A070FFEA}"/>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62EF8C6B-D835-25C8-333F-747960D1DD18}"/>
              </a:ext>
            </a:extLst>
          </p:cNvPr>
          <p:cNvSpPr>
            <a:spLocks noGrp="1"/>
          </p:cNvSpPr>
          <p:nvPr>
            <p:ph type="title"/>
          </p:nvPr>
        </p:nvSpPr>
        <p:spPr/>
        <p:txBody>
          <a:bodyPr/>
          <a:lstStyle/>
          <a:p>
            <a:r>
              <a:rPr lang="en-US" dirty="0"/>
              <a:t>Declaring &amp; Initializing a variable</a:t>
            </a:r>
          </a:p>
        </p:txBody>
      </p:sp>
      <p:sp>
        <p:nvSpPr>
          <p:cNvPr id="7" name="Content Placeholder 6">
            <a:extLst>
              <a:ext uri="{FF2B5EF4-FFF2-40B4-BE49-F238E27FC236}">
                <a16:creationId xmlns:a16="http://schemas.microsoft.com/office/drawing/2014/main" id="{605C9590-F0FD-28C1-86AD-8D3B9FAE6CD1}"/>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11" name="Picture 10" descr="A screen shot of a computer program&#10;&#10;Description automatically generated">
            <a:extLst>
              <a:ext uri="{FF2B5EF4-FFF2-40B4-BE49-F238E27FC236}">
                <a16:creationId xmlns:a16="http://schemas.microsoft.com/office/drawing/2014/main" id="{7DF71491-FEC3-3FE7-EE9F-A35E2ADD3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528" y="1643839"/>
            <a:ext cx="6478944" cy="4494961"/>
          </a:xfrm>
          <a:prstGeom prst="rect">
            <a:avLst/>
          </a:prstGeom>
        </p:spPr>
      </p:pic>
    </p:spTree>
    <p:extLst>
      <p:ext uri="{BB962C8B-B14F-4D97-AF65-F5344CB8AC3E}">
        <p14:creationId xmlns:p14="http://schemas.microsoft.com/office/powerpoint/2010/main" val="78413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88E838-15CC-B460-B562-24D8F252762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B193D35-AABA-48C9-D7DF-C79402CD6348}"/>
              </a:ext>
            </a:extLst>
          </p:cNvPr>
          <p:cNvSpPr>
            <a:spLocks noGrp="1"/>
          </p:cNvSpPr>
          <p:nvPr>
            <p:ph type="title"/>
          </p:nvPr>
        </p:nvSpPr>
        <p:spPr/>
        <p:txBody>
          <a:bodyPr/>
          <a:lstStyle/>
          <a:p>
            <a:r>
              <a:rPr lang="en-US" dirty="0"/>
              <a:t>Updating a variable</a:t>
            </a:r>
          </a:p>
        </p:txBody>
      </p:sp>
      <p:sp>
        <p:nvSpPr>
          <p:cNvPr id="6" name="Content Placeholder 5">
            <a:extLst>
              <a:ext uri="{FF2B5EF4-FFF2-40B4-BE49-F238E27FC236}">
                <a16:creationId xmlns:a16="http://schemas.microsoft.com/office/drawing/2014/main" id="{910D8F58-4595-1F63-F492-8245485602B5}"/>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8" name="Picture 7" descr="A screen shot of a computer program&#10;&#10;Description automatically generated">
            <a:extLst>
              <a:ext uri="{FF2B5EF4-FFF2-40B4-BE49-F238E27FC236}">
                <a16:creationId xmlns:a16="http://schemas.microsoft.com/office/drawing/2014/main" id="{5233F2C6-E42D-CBE5-4C00-6B9E70596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025" y="1522247"/>
            <a:ext cx="7981950" cy="3714750"/>
          </a:xfrm>
          <a:prstGeom prst="rect">
            <a:avLst/>
          </a:prstGeom>
        </p:spPr>
      </p:pic>
      <p:pic>
        <p:nvPicPr>
          <p:cNvPr id="10" name="Picture 9">
            <a:extLst>
              <a:ext uri="{FF2B5EF4-FFF2-40B4-BE49-F238E27FC236}">
                <a16:creationId xmlns:a16="http://schemas.microsoft.com/office/drawing/2014/main" id="{7A924231-3E71-93E5-E096-C4CD33EE307D}"/>
              </a:ext>
            </a:extLst>
          </p:cNvPr>
          <p:cNvPicPr>
            <a:picLocks noChangeAspect="1"/>
          </p:cNvPicPr>
          <p:nvPr/>
        </p:nvPicPr>
        <p:blipFill>
          <a:blip r:embed="rId3"/>
          <a:stretch>
            <a:fillRect/>
          </a:stretch>
        </p:blipFill>
        <p:spPr>
          <a:xfrm>
            <a:off x="5287859" y="4592478"/>
            <a:ext cx="5648591" cy="1289038"/>
          </a:xfrm>
          <a:prstGeom prst="rect">
            <a:avLst/>
          </a:prstGeom>
          <a:ln w="76200">
            <a:solidFill>
              <a:srgbClr val="9AA6B0"/>
            </a:solidFill>
          </a:ln>
        </p:spPr>
      </p:pic>
    </p:spTree>
    <p:extLst>
      <p:ext uri="{BB962C8B-B14F-4D97-AF65-F5344CB8AC3E}">
        <p14:creationId xmlns:p14="http://schemas.microsoft.com/office/powerpoint/2010/main" val="175505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191AEF-1FBD-2A1B-1B77-145E3D499BC4}"/>
              </a:ext>
            </a:extLst>
          </p:cNvPr>
          <p:cNvPicPr>
            <a:picLocks noChangeAspect="1"/>
          </p:cNvPicPr>
          <p:nvPr/>
        </p:nvPicPr>
        <p:blipFill rotWithShape="1">
          <a:blip r:embed="rId2"/>
          <a:srcRect l="2217" r="3298"/>
          <a:stretch/>
        </p:blipFill>
        <p:spPr>
          <a:xfrm>
            <a:off x="3758263" y="815493"/>
            <a:ext cx="7407479" cy="5227013"/>
          </a:xfrm>
          <a:prstGeom prst="rect">
            <a:avLst/>
          </a:prstGeom>
        </p:spPr>
      </p:pic>
      <p:sp>
        <p:nvSpPr>
          <p:cNvPr id="4" name="TextBox 3">
            <a:extLst>
              <a:ext uri="{FF2B5EF4-FFF2-40B4-BE49-F238E27FC236}">
                <a16:creationId xmlns:a16="http://schemas.microsoft.com/office/drawing/2014/main" id="{1463EEAD-9EE9-AB07-9E26-7397561E56BE}"/>
              </a:ext>
            </a:extLst>
          </p:cNvPr>
          <p:cNvSpPr txBox="1"/>
          <p:nvPr/>
        </p:nvSpPr>
        <p:spPr>
          <a:xfrm>
            <a:off x="927000" y="637563"/>
            <a:ext cx="2747378" cy="3785652"/>
          </a:xfrm>
          <a:prstGeom prst="rect">
            <a:avLst/>
          </a:prstGeom>
          <a:noFill/>
        </p:spPr>
        <p:txBody>
          <a:bodyPr wrap="square" rtlCol="0">
            <a:spAutoFit/>
          </a:bodyPr>
          <a:lstStyle/>
          <a:p>
            <a:r>
              <a:rPr lang="en-US" sz="4000">
                <a:solidFill>
                  <a:schemeClr val="accent1"/>
                </a:solidFill>
                <a:latin typeface="Cormorant Garamond Medium" pitchFamily="2" charset="0"/>
                <a:ea typeface="Cormorant Garamond Medium" pitchFamily="2" charset="0"/>
              </a:rPr>
              <a:t>My Teaching</a:t>
            </a:r>
          </a:p>
          <a:p>
            <a:endParaRPr lang="en-US" sz="4000">
              <a:solidFill>
                <a:schemeClr val="accent1"/>
              </a:solidFill>
              <a:latin typeface="Cormorant Garamond Medium" pitchFamily="2" charset="0"/>
              <a:ea typeface="Cormorant Garamond Medium" pitchFamily="2" charset="0"/>
            </a:endParaRPr>
          </a:p>
          <a:p>
            <a:r>
              <a:rPr lang="en-US" sz="2000">
                <a:solidFill>
                  <a:schemeClr val="tx1"/>
                </a:solidFill>
                <a:latin typeface="Cormorant Garamond Medium" pitchFamily="2" charset="0"/>
                <a:ea typeface="Cormorant Garamond Medium" pitchFamily="2" charset="0"/>
                <a:cs typeface="Catamaran" panose="020B0604020202020204" charset="0"/>
              </a:rPr>
              <a:t>Fall 2021: CS50 CA</a:t>
            </a:r>
          </a:p>
          <a:p>
            <a:r>
              <a:rPr lang="en-US" sz="2000">
                <a:solidFill>
                  <a:schemeClr val="tx1"/>
                </a:solidFill>
                <a:latin typeface="Cormorant Garamond Medium" pitchFamily="2" charset="0"/>
                <a:ea typeface="Cormorant Garamond Medium" pitchFamily="2" charset="0"/>
                <a:cs typeface="Catamaran" panose="020B0604020202020204" charset="0"/>
              </a:rPr>
              <a:t>Spring 2022: CS51 CA</a:t>
            </a:r>
          </a:p>
          <a:p>
            <a:r>
              <a:rPr lang="en-US" sz="2000">
                <a:solidFill>
                  <a:schemeClr val="tx1"/>
                </a:solidFill>
                <a:latin typeface="Cormorant Garamond Medium" pitchFamily="2" charset="0"/>
                <a:ea typeface="Cormorant Garamond Medium" pitchFamily="2" charset="0"/>
                <a:cs typeface="Catamaran" panose="020B0604020202020204" charset="0"/>
              </a:rPr>
              <a:t>Fall 2022: CS50 TF</a:t>
            </a:r>
          </a:p>
          <a:p>
            <a:r>
              <a:rPr lang="en-US" sz="2000">
                <a:solidFill>
                  <a:schemeClr val="tx1"/>
                </a:solidFill>
                <a:latin typeface="Cormorant Garamond Medium" pitchFamily="2" charset="0"/>
                <a:ea typeface="Cormorant Garamond Medium" pitchFamily="2" charset="0"/>
                <a:cs typeface="Catamaran" panose="020B0604020202020204" charset="0"/>
              </a:rPr>
              <a:t>Spring 2022: CS124 TF</a:t>
            </a:r>
          </a:p>
          <a:p>
            <a:endParaRPr lang="en-US" sz="2000">
              <a:solidFill>
                <a:schemeClr val="tx1"/>
              </a:solidFill>
              <a:latin typeface="Cormorant Garamond Medium" pitchFamily="2" charset="0"/>
              <a:ea typeface="Cormorant Garamond Medium" pitchFamily="2" charset="0"/>
              <a:cs typeface="Catamaran" panose="020B0604020202020204" charset="0"/>
            </a:endParaRPr>
          </a:p>
          <a:p>
            <a:r>
              <a:rPr lang="en-US" sz="2000" b="1">
                <a:solidFill>
                  <a:schemeClr val="tx1"/>
                </a:solidFill>
                <a:latin typeface="Cormorant Garamond Medium" pitchFamily="2" charset="0"/>
                <a:ea typeface="Cormorant Garamond Medium" pitchFamily="2" charset="0"/>
                <a:cs typeface="Catamaran" panose="020B0604020202020204" charset="0"/>
              </a:rPr>
              <a:t>Fall 2023: CS50 Head TF</a:t>
            </a:r>
          </a:p>
        </p:txBody>
      </p:sp>
      <p:pic>
        <p:nvPicPr>
          <p:cNvPr id="1026" name="Picture 2">
            <a:extLst>
              <a:ext uri="{FF2B5EF4-FFF2-40B4-BE49-F238E27FC236}">
                <a16:creationId xmlns:a16="http://schemas.microsoft.com/office/drawing/2014/main" id="{33B69890-9A0E-8124-716D-0DCF27677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109" y="4455381"/>
            <a:ext cx="1707160" cy="15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88E838-15CC-B460-B562-24D8F252762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B193D35-AABA-48C9-D7DF-C79402CD6348}"/>
              </a:ext>
            </a:extLst>
          </p:cNvPr>
          <p:cNvSpPr>
            <a:spLocks noGrp="1"/>
          </p:cNvSpPr>
          <p:nvPr>
            <p:ph type="title"/>
          </p:nvPr>
        </p:nvSpPr>
        <p:spPr/>
        <p:txBody>
          <a:bodyPr/>
          <a:lstStyle/>
          <a:p>
            <a:r>
              <a:rPr lang="en-US" dirty="0"/>
              <a:t>Updating a variable</a:t>
            </a:r>
          </a:p>
        </p:txBody>
      </p:sp>
      <p:sp>
        <p:nvSpPr>
          <p:cNvPr id="6" name="Content Placeholder 5">
            <a:extLst>
              <a:ext uri="{FF2B5EF4-FFF2-40B4-BE49-F238E27FC236}">
                <a16:creationId xmlns:a16="http://schemas.microsoft.com/office/drawing/2014/main" id="{910D8F58-4595-1F63-F492-8245485602B5}"/>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4" name="Picture 3" descr="A screen shot of a computer program&#10;&#10;Description automatically generated">
            <a:extLst>
              <a:ext uri="{FF2B5EF4-FFF2-40B4-BE49-F238E27FC236}">
                <a16:creationId xmlns:a16="http://schemas.microsoft.com/office/drawing/2014/main" id="{EB3F2951-49B4-877D-6A32-F3B4417F3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571625"/>
            <a:ext cx="9601200" cy="3714750"/>
          </a:xfrm>
          <a:prstGeom prst="rect">
            <a:avLst/>
          </a:prstGeom>
        </p:spPr>
      </p:pic>
    </p:spTree>
    <p:extLst>
      <p:ext uri="{BB962C8B-B14F-4D97-AF65-F5344CB8AC3E}">
        <p14:creationId xmlns:p14="http://schemas.microsoft.com/office/powerpoint/2010/main" val="1373859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C1524-A052-AF82-2EE8-CA30FB4CADCB}"/>
              </a:ext>
            </a:extLst>
          </p:cNvPr>
          <p:cNvSpPr>
            <a:spLocks noGrp="1"/>
          </p:cNvSpPr>
          <p:nvPr>
            <p:ph type="title"/>
          </p:nvPr>
        </p:nvSpPr>
        <p:spPr/>
        <p:txBody>
          <a:bodyPr/>
          <a:lstStyle/>
          <a:p>
            <a:r>
              <a:rPr lang="en-US" dirty="0"/>
              <a:t>Conditionals</a:t>
            </a:r>
          </a:p>
        </p:txBody>
      </p:sp>
      <p:sp>
        <p:nvSpPr>
          <p:cNvPr id="4" name="Content Placeholder 3">
            <a:extLst>
              <a:ext uri="{FF2B5EF4-FFF2-40B4-BE49-F238E27FC236}">
                <a16:creationId xmlns:a16="http://schemas.microsoft.com/office/drawing/2014/main" id="{88AF0579-14B1-ACED-DE79-E52C22B7E310}"/>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6" name="Picture 5" descr="A screen shot of a computer screen&#10;&#10;Description automatically generated">
            <a:extLst>
              <a:ext uri="{FF2B5EF4-FFF2-40B4-BE49-F238E27FC236}">
                <a16:creationId xmlns:a16="http://schemas.microsoft.com/office/drawing/2014/main" id="{D173E4C0-E532-3BF2-2939-8ADDD3D4F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818" y="1656715"/>
            <a:ext cx="8898363" cy="4225925"/>
          </a:xfrm>
          <a:prstGeom prst="rect">
            <a:avLst/>
          </a:prstGeom>
        </p:spPr>
      </p:pic>
    </p:spTree>
    <p:extLst>
      <p:ext uri="{BB962C8B-B14F-4D97-AF65-F5344CB8AC3E}">
        <p14:creationId xmlns:p14="http://schemas.microsoft.com/office/powerpoint/2010/main" val="209692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38D86E-C5FF-728D-CEF9-D43E7123B33C}"/>
              </a:ext>
            </a:extLst>
          </p:cNvPr>
          <p:cNvSpPr>
            <a:spLocks noGrp="1"/>
          </p:cNvSpPr>
          <p:nvPr>
            <p:ph type="title"/>
          </p:nvPr>
        </p:nvSpPr>
        <p:spPr/>
        <p:txBody>
          <a:bodyPr/>
          <a:lstStyle/>
          <a:p>
            <a:r>
              <a:rPr lang="en-US" dirty="0"/>
              <a:t>Conditionals</a:t>
            </a:r>
          </a:p>
        </p:txBody>
      </p:sp>
      <p:sp>
        <p:nvSpPr>
          <p:cNvPr id="5" name="Content Placeholder 3">
            <a:extLst>
              <a:ext uri="{FF2B5EF4-FFF2-40B4-BE49-F238E27FC236}">
                <a16:creationId xmlns:a16="http://schemas.microsoft.com/office/drawing/2014/main" id="{0E6CDCF8-B444-A9C0-608D-45C46CF5AD22}"/>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7" name="Picture 6" descr="A computer screen shot of a code&#10;&#10;Description automatically generated">
            <a:extLst>
              <a:ext uri="{FF2B5EF4-FFF2-40B4-BE49-F238E27FC236}">
                <a16:creationId xmlns:a16="http://schemas.microsoft.com/office/drawing/2014/main" id="{E63F31F4-62F6-AEFF-0E4E-719B00BE3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936" y="1582558"/>
            <a:ext cx="7482609" cy="4556242"/>
          </a:xfrm>
          <a:prstGeom prst="rect">
            <a:avLst/>
          </a:prstGeom>
        </p:spPr>
      </p:pic>
    </p:spTree>
    <p:extLst>
      <p:ext uri="{BB962C8B-B14F-4D97-AF65-F5344CB8AC3E}">
        <p14:creationId xmlns:p14="http://schemas.microsoft.com/office/powerpoint/2010/main" val="2012805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A48F35A-840B-F167-328D-4ABCF4D23AF7}"/>
              </a:ext>
            </a:extLst>
          </p:cNvPr>
          <p:cNvSpPr>
            <a:spLocks noGrp="1"/>
          </p:cNvSpPr>
          <p:nvPr>
            <p:ph type="body" idx="1"/>
          </p:nvPr>
        </p:nvSpPr>
        <p:spPr/>
        <p:txBody>
          <a:bodyPr/>
          <a:lstStyle/>
          <a:p>
            <a:endParaRPr lang="en-US" dirty="0"/>
          </a:p>
        </p:txBody>
      </p:sp>
      <p:sp>
        <p:nvSpPr>
          <p:cNvPr id="7" name="Title 6">
            <a:extLst>
              <a:ext uri="{FF2B5EF4-FFF2-40B4-BE49-F238E27FC236}">
                <a16:creationId xmlns:a16="http://schemas.microsoft.com/office/drawing/2014/main" id="{C7289DFA-C5CA-5919-51B8-6B5C087746A8}"/>
              </a:ext>
            </a:extLst>
          </p:cNvPr>
          <p:cNvSpPr>
            <a:spLocks noGrp="1"/>
          </p:cNvSpPr>
          <p:nvPr>
            <p:ph type="title"/>
          </p:nvPr>
        </p:nvSpPr>
        <p:spPr/>
        <p:txBody>
          <a:bodyPr/>
          <a:lstStyle/>
          <a:p>
            <a:r>
              <a:rPr lang="en-US" dirty="0">
                <a:latin typeface="Cormorant Garamond Medium" pitchFamily="2" charset="0"/>
                <a:ea typeface="Cormorant Garamond Medium" pitchFamily="2" charset="0"/>
              </a:rPr>
              <a:t>Repetition in Scratch</a:t>
            </a:r>
          </a:p>
        </p:txBody>
      </p:sp>
      <p:pic>
        <p:nvPicPr>
          <p:cNvPr id="15" name="Picture 14">
            <a:extLst>
              <a:ext uri="{FF2B5EF4-FFF2-40B4-BE49-F238E27FC236}">
                <a16:creationId xmlns:a16="http://schemas.microsoft.com/office/drawing/2014/main" id="{FB413643-24ED-1F7C-2760-03408636B311}"/>
              </a:ext>
            </a:extLst>
          </p:cNvPr>
          <p:cNvPicPr>
            <a:picLocks noChangeAspect="1"/>
          </p:cNvPicPr>
          <p:nvPr/>
        </p:nvPicPr>
        <p:blipFill>
          <a:blip r:embed="rId2"/>
          <a:stretch>
            <a:fillRect/>
          </a:stretch>
        </p:blipFill>
        <p:spPr>
          <a:xfrm>
            <a:off x="4095529" y="1915416"/>
            <a:ext cx="4000941" cy="3027167"/>
          </a:xfrm>
          <a:prstGeom prst="rect">
            <a:avLst/>
          </a:prstGeom>
        </p:spPr>
      </p:pic>
      <p:pic>
        <p:nvPicPr>
          <p:cNvPr id="17" name="Picture 16" descr="A cartoon cat running with a speech bubble&#10;&#10;Description automatically generated">
            <a:extLst>
              <a:ext uri="{FF2B5EF4-FFF2-40B4-BE49-F238E27FC236}">
                <a16:creationId xmlns:a16="http://schemas.microsoft.com/office/drawing/2014/main" id="{F8342267-5ECF-0C4B-7722-AB4721BA7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564" y="2196310"/>
            <a:ext cx="2970162" cy="2471942"/>
          </a:xfrm>
          <a:prstGeom prst="rect">
            <a:avLst/>
          </a:prstGeom>
        </p:spPr>
      </p:pic>
      <p:pic>
        <p:nvPicPr>
          <p:cNvPr id="18" name="Picture 17" descr="A cartoon cat running with a speech bubble&#10;&#10;Description automatically generated">
            <a:extLst>
              <a:ext uri="{FF2B5EF4-FFF2-40B4-BE49-F238E27FC236}">
                <a16:creationId xmlns:a16="http://schemas.microsoft.com/office/drawing/2014/main" id="{4F072C91-3D60-8193-E674-F02C5DE63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64501">
            <a:off x="5859023" y="585025"/>
            <a:ext cx="2970162" cy="2471942"/>
          </a:xfrm>
          <a:prstGeom prst="rect">
            <a:avLst/>
          </a:prstGeom>
        </p:spPr>
      </p:pic>
      <p:pic>
        <p:nvPicPr>
          <p:cNvPr id="19" name="Picture 18" descr="A cartoon cat running with a speech bubble&#10;&#10;Description automatically generated">
            <a:extLst>
              <a:ext uri="{FF2B5EF4-FFF2-40B4-BE49-F238E27FC236}">
                <a16:creationId xmlns:a16="http://schemas.microsoft.com/office/drawing/2014/main" id="{DCB0E13B-F1FF-EECE-E3BF-30578C55F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235927">
            <a:off x="1060604" y="2040179"/>
            <a:ext cx="2970162" cy="2471942"/>
          </a:xfrm>
          <a:prstGeom prst="rect">
            <a:avLst/>
          </a:prstGeom>
        </p:spPr>
      </p:pic>
      <p:pic>
        <p:nvPicPr>
          <p:cNvPr id="20" name="Picture 19" descr="A cartoon cat running with a speech bubble&#10;&#10;Description automatically generated">
            <a:extLst>
              <a:ext uri="{FF2B5EF4-FFF2-40B4-BE49-F238E27FC236}">
                <a16:creationId xmlns:a16="http://schemas.microsoft.com/office/drawing/2014/main" id="{03088F71-73AF-BA89-C3AF-DE0687C71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93816">
            <a:off x="3910153" y="3776536"/>
            <a:ext cx="2970162" cy="2471942"/>
          </a:xfrm>
          <a:prstGeom prst="rect">
            <a:avLst/>
          </a:prstGeom>
        </p:spPr>
      </p:pic>
      <p:pic>
        <p:nvPicPr>
          <p:cNvPr id="21" name="Picture 20" descr="A cartoon cat running with a speech bubble&#10;&#10;Description automatically generated">
            <a:extLst>
              <a:ext uri="{FF2B5EF4-FFF2-40B4-BE49-F238E27FC236}">
                <a16:creationId xmlns:a16="http://schemas.microsoft.com/office/drawing/2014/main" id="{EC3BC330-92A4-CE24-58B1-A6F34847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5757">
            <a:off x="8272496" y="4791642"/>
            <a:ext cx="2970162" cy="2471942"/>
          </a:xfrm>
          <a:prstGeom prst="rect">
            <a:avLst/>
          </a:prstGeom>
        </p:spPr>
      </p:pic>
      <p:pic>
        <p:nvPicPr>
          <p:cNvPr id="22" name="Picture 21" descr="A cartoon cat running with a speech bubble&#10;&#10;Description automatically generated">
            <a:extLst>
              <a:ext uri="{FF2B5EF4-FFF2-40B4-BE49-F238E27FC236}">
                <a16:creationId xmlns:a16="http://schemas.microsoft.com/office/drawing/2014/main" id="{DCF1B2FA-8272-E716-969B-0E64B2618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41413">
            <a:off x="8799619" y="-65403"/>
            <a:ext cx="2970162" cy="2471942"/>
          </a:xfrm>
          <a:prstGeom prst="rect">
            <a:avLst/>
          </a:prstGeom>
        </p:spPr>
      </p:pic>
      <p:pic>
        <p:nvPicPr>
          <p:cNvPr id="23" name="Picture 22" descr="A cartoon cat running with a speech bubble&#10;&#10;Description automatically generated">
            <a:extLst>
              <a:ext uri="{FF2B5EF4-FFF2-40B4-BE49-F238E27FC236}">
                <a16:creationId xmlns:a16="http://schemas.microsoft.com/office/drawing/2014/main" id="{3ABEBB4A-2AB1-E891-D607-489E3815E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52377">
            <a:off x="604171" y="-31497"/>
            <a:ext cx="2970162" cy="2471942"/>
          </a:xfrm>
          <a:prstGeom prst="rect">
            <a:avLst/>
          </a:prstGeom>
        </p:spPr>
      </p:pic>
      <p:pic>
        <p:nvPicPr>
          <p:cNvPr id="24" name="Picture 23" descr="A cartoon cat running with a speech bubble&#10;&#10;Description automatically generated">
            <a:extLst>
              <a:ext uri="{FF2B5EF4-FFF2-40B4-BE49-F238E27FC236}">
                <a16:creationId xmlns:a16="http://schemas.microsoft.com/office/drawing/2014/main" id="{A64B847A-0705-D708-9315-65B34DEBC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39056">
            <a:off x="260132" y="4479306"/>
            <a:ext cx="2970162" cy="2471942"/>
          </a:xfrm>
          <a:prstGeom prst="rect">
            <a:avLst/>
          </a:prstGeom>
        </p:spPr>
      </p:pic>
      <p:pic>
        <p:nvPicPr>
          <p:cNvPr id="25" name="Picture 24" descr="A cartoon cat running with a speech bubble&#10;&#10;Description automatically generated">
            <a:extLst>
              <a:ext uri="{FF2B5EF4-FFF2-40B4-BE49-F238E27FC236}">
                <a16:creationId xmlns:a16="http://schemas.microsoft.com/office/drawing/2014/main" id="{FDC1260E-3457-7524-37FE-2D05C4FDA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764738">
            <a:off x="6316524" y="4538528"/>
            <a:ext cx="2970162" cy="2471942"/>
          </a:xfrm>
          <a:prstGeom prst="rect">
            <a:avLst/>
          </a:prstGeom>
        </p:spPr>
      </p:pic>
      <p:pic>
        <p:nvPicPr>
          <p:cNvPr id="26" name="Picture 25" descr="A cartoon cat running with a speech bubble&#10;&#10;Description automatically generated">
            <a:extLst>
              <a:ext uri="{FF2B5EF4-FFF2-40B4-BE49-F238E27FC236}">
                <a16:creationId xmlns:a16="http://schemas.microsoft.com/office/drawing/2014/main" id="{FCDEFE94-7486-8507-865A-B304EF712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081622">
            <a:off x="3493480" y="268382"/>
            <a:ext cx="2970162" cy="2471942"/>
          </a:xfrm>
          <a:prstGeom prst="rect">
            <a:avLst/>
          </a:prstGeom>
        </p:spPr>
      </p:pic>
    </p:spTree>
    <p:extLst>
      <p:ext uri="{BB962C8B-B14F-4D97-AF65-F5344CB8AC3E}">
        <p14:creationId xmlns:p14="http://schemas.microsoft.com/office/powerpoint/2010/main" val="39266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7062D4-D0C9-0C15-4A13-2B203754F80C}"/>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C7289DFA-C5CA-5919-51B8-6B5C087746A8}"/>
              </a:ext>
            </a:extLst>
          </p:cNvPr>
          <p:cNvSpPr>
            <a:spLocks noGrp="1"/>
          </p:cNvSpPr>
          <p:nvPr>
            <p:ph type="title"/>
          </p:nvPr>
        </p:nvSpPr>
        <p:spPr/>
        <p:txBody>
          <a:bodyPr/>
          <a:lstStyle/>
          <a:p>
            <a:r>
              <a:rPr lang="en-US" dirty="0">
                <a:latin typeface="Cormorant Garamond Medium" pitchFamily="2" charset="0"/>
                <a:ea typeface="Cormorant Garamond Medium" pitchFamily="2" charset="0"/>
              </a:rPr>
              <a:t>Repetition in Scratch</a:t>
            </a:r>
          </a:p>
        </p:txBody>
      </p:sp>
      <p:pic>
        <p:nvPicPr>
          <p:cNvPr id="2" name="Picture 1">
            <a:extLst>
              <a:ext uri="{FF2B5EF4-FFF2-40B4-BE49-F238E27FC236}">
                <a16:creationId xmlns:a16="http://schemas.microsoft.com/office/drawing/2014/main" id="{FB2BFDEF-C9B6-6D08-EF68-5EC6AE8D7A3B}"/>
              </a:ext>
            </a:extLst>
          </p:cNvPr>
          <p:cNvPicPr>
            <a:picLocks noChangeAspect="1"/>
          </p:cNvPicPr>
          <p:nvPr/>
        </p:nvPicPr>
        <p:blipFill>
          <a:blip r:embed="rId2"/>
          <a:stretch>
            <a:fillRect/>
          </a:stretch>
        </p:blipFill>
        <p:spPr>
          <a:xfrm>
            <a:off x="3886670" y="2150691"/>
            <a:ext cx="4418660" cy="2556617"/>
          </a:xfrm>
          <a:prstGeom prst="rect">
            <a:avLst/>
          </a:prstGeom>
        </p:spPr>
      </p:pic>
      <p:pic>
        <p:nvPicPr>
          <p:cNvPr id="4" name="Picture 3">
            <a:extLst>
              <a:ext uri="{FF2B5EF4-FFF2-40B4-BE49-F238E27FC236}">
                <a16:creationId xmlns:a16="http://schemas.microsoft.com/office/drawing/2014/main" id="{499CFE78-FBE1-64D6-863C-704D87446C9F}"/>
              </a:ext>
            </a:extLst>
          </p:cNvPr>
          <p:cNvPicPr>
            <a:picLocks noChangeAspect="1"/>
          </p:cNvPicPr>
          <p:nvPr/>
        </p:nvPicPr>
        <p:blipFill rotWithShape="1">
          <a:blip r:embed="rId3"/>
          <a:srcRect l="7509"/>
          <a:stretch/>
        </p:blipFill>
        <p:spPr>
          <a:xfrm rot="20716318">
            <a:off x="924856" y="3479981"/>
            <a:ext cx="2996958" cy="2454653"/>
          </a:xfrm>
          <a:prstGeom prst="rect">
            <a:avLst/>
          </a:prstGeom>
        </p:spPr>
      </p:pic>
    </p:spTree>
    <p:extLst>
      <p:ext uri="{BB962C8B-B14F-4D97-AF65-F5344CB8AC3E}">
        <p14:creationId xmlns:p14="http://schemas.microsoft.com/office/powerpoint/2010/main" val="12184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4BACB-AC52-2369-BC26-D60CCC5461C0}"/>
              </a:ext>
            </a:extLst>
          </p:cNvPr>
          <p:cNvSpPr>
            <a:spLocks noGrp="1"/>
          </p:cNvSpPr>
          <p:nvPr>
            <p:ph type="body" idx="1"/>
          </p:nvPr>
        </p:nvSpPr>
        <p:spPr>
          <a:xfrm>
            <a:off x="1025676" y="1874267"/>
            <a:ext cx="3819129" cy="3869782"/>
          </a:xfrm>
        </p:spPr>
        <p:txBody>
          <a:bodyPr/>
          <a:lstStyle/>
          <a:p>
            <a:r>
              <a:rPr lang="en-US" sz="2000" dirty="0"/>
              <a:t>A </a:t>
            </a:r>
            <a:r>
              <a:rPr lang="en-US" sz="2000" b="1" dirty="0"/>
              <a:t>forever</a:t>
            </a:r>
            <a:r>
              <a:rPr lang="en-US" sz="2000" dirty="0"/>
              <a:t> loop is better at continuous actions. The cat is in continuous motion, it’s not moving a set number of steps, we want to detect any time in this motion that it hits the edge. This will suit a </a:t>
            </a:r>
            <a:r>
              <a:rPr lang="en-US" sz="2000" b="1" dirty="0"/>
              <a:t>while </a:t>
            </a:r>
            <a:r>
              <a:rPr lang="en-US" sz="2000" dirty="0"/>
              <a:t>loop in C, which will continue looping </a:t>
            </a:r>
            <a:r>
              <a:rPr lang="en-US" sz="2000" b="1" dirty="0"/>
              <a:t>while</a:t>
            </a:r>
            <a:r>
              <a:rPr lang="en-US" sz="2000" dirty="0"/>
              <a:t> something is true (e.g. </a:t>
            </a:r>
            <a:r>
              <a:rPr lang="en-US" sz="2000" i="1" dirty="0"/>
              <a:t>while the cat is still awake, constantly check if it hit the edge</a:t>
            </a:r>
            <a:r>
              <a:rPr lang="en-US" sz="2000" dirty="0"/>
              <a:t>).</a:t>
            </a:r>
            <a:endParaRPr lang="en-US" sz="2000" b="1" dirty="0"/>
          </a:p>
        </p:txBody>
      </p:sp>
      <p:sp>
        <p:nvSpPr>
          <p:cNvPr id="3" name="Title 2">
            <a:extLst>
              <a:ext uri="{FF2B5EF4-FFF2-40B4-BE49-F238E27FC236}">
                <a16:creationId xmlns:a16="http://schemas.microsoft.com/office/drawing/2014/main" id="{9B432B1D-C370-6DD1-04E1-9B495CD472AF}"/>
              </a:ext>
            </a:extLst>
          </p:cNvPr>
          <p:cNvSpPr>
            <a:spLocks noGrp="1"/>
          </p:cNvSpPr>
          <p:nvPr>
            <p:ph type="title"/>
          </p:nvPr>
        </p:nvSpPr>
        <p:spPr/>
        <p:txBody>
          <a:bodyPr/>
          <a:lstStyle/>
          <a:p>
            <a:r>
              <a:rPr lang="en-US" dirty="0"/>
              <a:t>What’s the difference?</a:t>
            </a:r>
          </a:p>
        </p:txBody>
      </p:sp>
      <p:pic>
        <p:nvPicPr>
          <p:cNvPr id="1028" name="Picture 4" descr="Cat Scratch Png - Scratch Cat Png, Transparent Png , Transparent Png Image  - PNGitem">
            <a:extLst>
              <a:ext uri="{FF2B5EF4-FFF2-40B4-BE49-F238E27FC236}">
                <a16:creationId xmlns:a16="http://schemas.microsoft.com/office/drawing/2014/main" id="{BBC114A4-9DEB-8317-5D8D-600804B34C5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4990971" y="2641600"/>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at Scratch Png - Scratch Cat Png, Transparent Png , Transparent Png Image  - PNGitem">
            <a:extLst>
              <a:ext uri="{FF2B5EF4-FFF2-40B4-BE49-F238E27FC236}">
                <a16:creationId xmlns:a16="http://schemas.microsoft.com/office/drawing/2014/main" id="{8C27B58D-F673-0098-5A4A-0F452F02AC2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7092782" y="669365"/>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at Scratch Png - Scratch Cat Png, Transparent Png , Transparent Png Image  - PNGitem">
            <a:extLst>
              <a:ext uri="{FF2B5EF4-FFF2-40B4-BE49-F238E27FC236}">
                <a16:creationId xmlns:a16="http://schemas.microsoft.com/office/drawing/2014/main" id="{C765859E-AA16-07E7-34BD-C5D4DC2695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9068154" y="669365"/>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at Scratch Png - Scratch Cat Png, Transparent Png , Transparent Png Image  - PNGitem">
            <a:extLst>
              <a:ext uri="{FF2B5EF4-FFF2-40B4-BE49-F238E27FC236}">
                <a16:creationId xmlns:a16="http://schemas.microsoft.com/office/drawing/2014/main" id="{7471FC1F-02BA-DA54-90DB-704A3EE449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4990971" y="2911024"/>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at Scratch Png - Scratch Cat Png, Transparent Png , Transparent Png Image  - PNGitem">
            <a:extLst>
              <a:ext uri="{FF2B5EF4-FFF2-40B4-BE49-F238E27FC236}">
                <a16:creationId xmlns:a16="http://schemas.microsoft.com/office/drawing/2014/main" id="{115AC568-B85B-9024-6AA6-2413881745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6904036" y="2912056"/>
            <a:ext cx="2210057" cy="25131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at Scratch Png - Scratch Cat Png, Transparent Png , Transparent Png Image  - PNGitem">
            <a:extLst>
              <a:ext uri="{FF2B5EF4-FFF2-40B4-BE49-F238E27FC236}">
                <a16:creationId xmlns:a16="http://schemas.microsoft.com/office/drawing/2014/main" id="{83C96128-1990-B8B0-E854-0954C882588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748" b="91616" l="6628" r="95233">
                        <a14:foregroundMark x1="51628" y1="29243" x2="46628" y2="39366"/>
                        <a14:foregroundMark x1="46628" y1="39366" x2="77907" y2="46012"/>
                        <a14:foregroundMark x1="77907" y1="46012" x2="90930" y2="42434"/>
                        <a14:foregroundMark x1="90930" y1="42434" x2="94186" y2="42536"/>
                        <a14:foregroundMark x1="89186" y1="35378" x2="95233" y2="33640"/>
                        <a14:foregroundMark x1="84651" y1="45297" x2="69884" y2="50102"/>
                        <a14:foregroundMark x1="69884" y1="50102" x2="43721" y2="47035"/>
                        <a14:foregroundMark x1="43721" y1="47035" x2="55349" y2="42331"/>
                        <a14:foregroundMark x1="55349" y1="42331" x2="68023" y2="47648"/>
                        <a14:foregroundMark x1="68023" y1="47648" x2="60930" y2="37423"/>
                        <a14:foregroundMark x1="60930" y1="37423" x2="75116" y2="26789"/>
                        <a14:foregroundMark x1="75116" y1="26789" x2="38605" y2="25051"/>
                        <a14:foregroundMark x1="38605" y1="25051" x2="43953" y2="51431"/>
                        <a14:foregroundMark x1="43953" y1="51431" x2="43256" y2="70654"/>
                        <a14:foregroundMark x1="43256" y1="70654" x2="25930" y2="78937"/>
                        <a14:foregroundMark x1="25930" y1="78937" x2="18837" y2="91616"/>
                        <a14:foregroundMark x1="18837" y1="91616" x2="26047" y2="89468"/>
                        <a14:foregroundMark x1="15000" y1="68200" x2="6628" y2="66667"/>
                        <a14:foregroundMark x1="10000" y1="65746" x2="8372" y2="61247"/>
                        <a14:foregroundMark x1="47907" y1="63497" x2="48837" y2="69223"/>
                        <a14:foregroundMark x1="47093" y1="52249" x2="60465" y2="51943"/>
                        <a14:foregroundMark x1="60465" y1="51943" x2="67907" y2="55010"/>
                        <a14:foregroundMark x1="68721" y1="43558" x2="64419" y2="36299"/>
                        <a14:foregroundMark x1="77442" y1="43558" x2="79302" y2="41820"/>
                        <a14:foregroundMark x1="83953" y1="39673" x2="67093" y2="37628"/>
                        <a14:foregroundMark x1="67093" y1="37628" x2="78953" y2="41616"/>
                        <a14:foregroundMark x1="78953" y1="41616" x2="80349" y2="39877"/>
                        <a14:foregroundMark x1="67093" y1="20859" x2="64419" y2="8998"/>
                        <a14:foregroundMark x1="64419" y1="8998" x2="64651" y2="8487"/>
                        <a14:foregroundMark x1="28140" y1="9816" x2="26860" y2="7464"/>
                        <a14:foregroundMark x1="64651" y1="7669" x2="65698" y2="6748"/>
                      </a14:backgroundRemoval>
                    </a14:imgEffect>
                  </a14:imgLayer>
                </a14:imgProps>
              </a:ext>
              <a:ext uri="{28A0092B-C50C-407E-A947-70E740481C1C}">
                <a14:useLocalDpi xmlns:a14="http://schemas.microsoft.com/office/drawing/2010/main" val="0"/>
              </a:ext>
            </a:extLst>
          </a:blip>
          <a:srcRect/>
          <a:stretch>
            <a:fillRect/>
          </a:stretch>
        </p:blipFill>
        <p:spPr bwMode="auto">
          <a:xfrm>
            <a:off x="8877251" y="2911024"/>
            <a:ext cx="2210057" cy="25131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4DBE7A8-F957-D2F1-4E27-77C0EDBE74D3}"/>
              </a:ext>
            </a:extLst>
          </p:cNvPr>
          <p:cNvSpPr txBox="1"/>
          <p:nvPr/>
        </p:nvSpPr>
        <p:spPr>
          <a:xfrm>
            <a:off x="1293295" y="1874267"/>
            <a:ext cx="3425211" cy="3785652"/>
          </a:xfrm>
          <a:prstGeom prst="rect">
            <a:avLst/>
          </a:prstGeom>
          <a:noFill/>
        </p:spPr>
        <p:txBody>
          <a:bodyPr wrap="square" rtlCol="0">
            <a:spAutoFit/>
          </a:bodyPr>
          <a:lstStyle/>
          <a:p>
            <a:r>
              <a:rPr lang="en-US" sz="2400" dirty="0">
                <a:latin typeface="Catamaran" panose="020B0604020202020204"/>
              </a:rPr>
              <a:t>A</a:t>
            </a:r>
            <a:r>
              <a:rPr lang="en-US" sz="2400" b="1" dirty="0">
                <a:latin typeface="Catamaran" panose="020B0604020202020204"/>
              </a:rPr>
              <a:t> repeat </a:t>
            </a:r>
            <a:r>
              <a:rPr lang="en-US" sz="2400" dirty="0">
                <a:latin typeface="Catamaran" panose="020B0604020202020204"/>
              </a:rPr>
              <a:t>loop is better at discrete repetitions: I want to create 6, or 60 cats, one after another. In C, we would use a </a:t>
            </a:r>
            <a:r>
              <a:rPr lang="en-US" sz="2400" b="1" dirty="0">
                <a:latin typeface="Catamaran" panose="020B0604020202020204"/>
              </a:rPr>
              <a:t>for </a:t>
            </a:r>
            <a:r>
              <a:rPr lang="en-US" sz="2400">
                <a:latin typeface="Catamaran" panose="020B0604020202020204"/>
              </a:rPr>
              <a:t>loop. If </a:t>
            </a:r>
            <a:r>
              <a:rPr lang="en-US" sz="2400" dirty="0">
                <a:latin typeface="Catamaran" panose="020B0604020202020204"/>
              </a:rPr>
              <a:t>I wanted to go crazy, I could instead use a while loop such as: while computer hasn’t crashed: add another cat.</a:t>
            </a:r>
          </a:p>
        </p:txBody>
      </p:sp>
    </p:spTree>
    <p:extLst>
      <p:ext uri="{BB962C8B-B14F-4D97-AF65-F5344CB8AC3E}">
        <p14:creationId xmlns:p14="http://schemas.microsoft.com/office/powerpoint/2010/main" val="19872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234 0.01065 L -0.00234 0.01065 C 0.00352 0.00231 0.00872 -0.00741 0.0151 -0.01435 L 0.0457 -0.04723 L 0.07188 -0.07547 C 0.07969 -0.0838 0.08763 -0.0919 0.09544 -0.10047 C 0.10833 -0.11482 0.13906 -0.14931 0.15182 -0.16852 C 0.27031 -0.34653 0.14076 -0.15695 0.25716 -0.35764 L 0.28255 -0.40139 C 0.28659 -0.40857 0.29063 -0.41574 0.29466 -0.42292 C 0.31302 -0.4551 0.30169 -0.43426 0.31693 -0.46273 C 0.3194 -0.46713 0.32214 -0.47107 0.32422 -0.47616 C 0.32604 -0.48079 0.32786 -0.48565 0.32982 -0.49028 C 0.3319 -0.49491 0.33424 -0.49908 0.33633 -0.50371 C 0.33958 -0.51135 0.34245 -0.51968 0.34583 -0.52732 C 0.34948 -0.53565 0.35417 -0.54283 0.35677 -0.55232 C 0.35703 -0.55324 0.35716 -0.55417 0.35755 -0.55486 C 0.3582 -0.55695 0.35977 -0.56111 0.35977 -0.56111 C 0.36563 -0.5581 0.36081 -0.56158 0.36771 -0.54746 C 0.36992 -0.54329 0.37253 -0.53982 0.37461 -0.53542 C 0.39779 -0.48727 0.37292 -0.5338 0.39766 -0.48496 C 0.40677 -0.4669 0.41615 -0.44954 0.42539 -0.43172 C 0.42969 -0.42338 0.43385 -0.41459 0.43815 -0.40602 C 0.44063 -0.40139 0.44297 -0.3963 0.44583 -0.3919 C 0.45599 -0.37662 0.45508 -0.37824 0.46471 -0.36227 C 0.46771 -0.35741 0.4707 -0.35278 0.47344 -0.34746 C 0.47539 -0.34398 0.47708 -0.34005 0.47917 -0.33681 C 0.48307 -0.33033 0.48724 -0.32477 0.49128 -0.31852 C 0.49271 -0.31644 0.49414 -0.31412 0.49544 -0.31181 C 0.4957 -0.31135 0.49583 -0.31088 0.49622 -0.31042 C 0.49648 -0.30996 0.49688 -0.30973 0.49727 -0.30926 C 0.5 -0.30209 0.49935 -0.30486 0.49505 -0.2882 C 0.48893 -0.26505 0.48203 -0.24236 0.47539 -0.21968 C 0.45846 -0.16273 0.43125 -0.08241 0.41393 -0.03773 C 0.40729 -0.0206 0.40156 -0.00185 0.39388 0.01412 C 0.36641 0.07037 0.34505 0.1074 0.31432 0.15139 C 0.3056 0.16389 0.29674 0.17639 0.2875 0.18773 C 0.25638 0.22569 0.23333 0.25046 0.2026 0.28333 L 0.17721 0.31018 C 0.17135 0.31643 0.16497 0.32083 0.15938 0.32777 L 0.1306 0.36342 C 0.12591 0.36921 0.11602 0.38171 0.11133 0.38634 C 0.08607 0.41088 0.11081 0.38773 0.08776 0.40648 C 0.08398 0.40972 0.08034 0.41389 0.07643 0.41666 C 0.07214 0.4199 0.06758 0.42199 0.06354 0.42615 C 0.0582 0.43171 0.06068 0.42963 0.05638 0.43287 C -0.00156 0.33796 0.03594 0.39606 -0.0849 0.2456 C -0.10208 0.2243 -0.11849 0.20092 -0.13685 0.1831 C -0.15547 0.16481 -0.17487 0.14884 -0.19284 0.12847 C -0.20807 0.11134 -0.22122 0.08912 -0.23607 0.07129 C -0.26367 0.03796 -0.29206 0.00694 -0.32018 -0.025 C -0.35286 -0.06227 -0.34349 -0.04861 -0.37852 -0.09306 C -0.38802 -0.1051 -0.39714 -0.11806 -0.40651 -0.1301 C -0.41602 -0.14213 -0.42578 -0.15371 -0.43529 -0.16574 L -0.46484 -0.20278 C -0.48984 -0.23357 -0.46862 -0.20949 -0.47969 -0.21829 C -0.49349 -0.2294 -0.47852 -0.21852 -0.48568 -0.22361 C -0.48958 -0.24074 -0.48776 -0.2294 -0.46602 -0.25394 C -0.44648 -0.27616 -0.42474 -0.29236 -0.40651 -0.31783 C -0.39987 -0.32732 -0.3931 -0.33658 -0.38646 -0.3463 C -0.37292 -0.36598 -0.36068 -0.38912 -0.34596 -0.40602 C -0.31523 -0.44167 -0.32721 -0.4257 -0.29258 -0.47755 C -0.28724 -0.48542 -0.28216 -0.49375 -0.27695 -0.50185 C -0.26992 -0.51297 -0.26576 -0.51875 -0.25964 -0.53079 C -0.2582 -0.53334 -0.25716 -0.53635 -0.25573 -0.53889 C -0.25247 -0.54491 -0.24896 -0.55093 -0.24557 -0.55695 C -0.24219 -0.56297 -0.24388 -0.56019 -0.24062 -0.56505 C -0.22812 -0.54769 -0.21497 -0.53172 -0.20312 -0.5132 C -0.19596 -0.50185 -0.18906 -0.49005 -0.18151 -0.47963 C -0.17227 -0.46644 -0.12396 -0.40324 -0.1099 -0.38588 C -0.09635 -0.36922 -0.08164 -0.35486 -0.06862 -0.33681 C -0.04766 -0.30764 -0.02695 -0.27778 -0.00573 -0.24931 C 0.0375 -0.19121 0.02826 -0.20903 0.06393 -0.15903 C 0.07409 -0.14491 0.08372 -0.12963 0.09388 -0.11528 C 0.10247 -0.10301 0.11133 -0.09144 0.12005 -0.07963 C 0.12799 -0.06852 0.13581 -0.05741 0.14388 -0.04653 C 0.22018 0.05532 0.12773 -0.07014 0.18294 0.00463 L 0.20404 0.03356 C 0.20938 0.04074 0.22643 0.06551 0.23138 0.07268 L 0.24232 0.08865 C 0.24674 0.09514 0.2513 0.10115 0.2556 0.10764 C 0.26016 0.11412 0.26445 0.12106 0.26888 0.12777 L 0.28359 0.15 C 0.28945 0.15902 0.29531 0.16805 0.30104 0.17708 C 0.30404 0.18148 0.30703 0.18565 0.30977 0.19051 C 0.31589 0.20115 0.32227 0.21134 0.32799 0.22268 C 0.3332 0.2331 0.33789 0.24421 0.34349 0.2537 C 0.39857 0.34838 0.34688 0.26018 0.37461 0.30625 C 0.38607 0.32546 0.38112 0.31805 0.39388 0.33865 C 0.39818 0.34537 0.40247 0.35208 0.40677 0.35879 C 0.40951 0.36319 0.41237 0.36759 0.4151 0.37222 C 0.41693 0.37523 0.41849 0.3787 0.42044 0.38171 C 0.4224 0.38472 0.42461 0.38773 0.42643 0.3912 C 0.42839 0.39444 0.42995 0.39838 0.43177 0.40185 C 0.43255 0.40347 0.43359 0.4044 0.43438 0.40602 C 0.43971 0.41481 0.43568 0.40926 0.44049 0.41527 C 0.44076 0.4162 0.44089 0.41736 0.44128 0.41805 C 0.4418 0.41921 0.44258 0.41967 0.4431 0.42083 C 0.44349 0.42129 0.44388 0.42222 0.44427 0.42268 C 0.44466 0.42315 0.44505 0.42361 0.44544 0.42407 C 0.44609 0.425 0.44661 0.42592 0.44727 0.42685 C 0.44922 0.42315 0.4513 0.4199 0.45299 0.41597 C 0.45781 0.4044 0.46615 0.375 0.46849 0.3662 C 0.47031 0.35972 0.47174 0.35301 0.47383 0.34676 C 0.47487 0.34352 0.47578 0.34027 0.47682 0.33727 C 0.47839 0.3331 0.48034 0.3294 0.48177 0.325 C 0.48333 0.32037 0.48451 0.31504 0.48594 0.31018 C 0.48698 0.30694 0.48828 0.3037 0.48932 0.30023 C 0.4901 0.29768 0.49049 0.29467 0.49128 0.29213 C 0.4918 0.29004 0.49258 0.28819 0.4931 0.28611 C 0.49792 0.27014 0.49115 0.29213 0.49648 0.27453 C 0.49583 0.26273 0.49688 0.26805 0.4901 0.2544 C 0.48164 0.23727 0.47344 0.21944 0.46432 0.20324 C 0.43008 0.14236 0.46289 0.19953 0.41211 0.11574 C 0.39896 0.09398 0.38594 0.06944 0.37188 0.04977 C 0.36393 0.03842 0.35586 0.02777 0.34805 0.01597 C 0.32617 -0.01667 0.30456 -0.05023 0.28294 -0.08357 C 0.27292 -0.09908 0.26302 -0.11482 0.25299 -0.1301 C 0.24362 -0.14422 0.23398 -0.15787 0.22461 -0.17176 C 0.21042 -0.1926 0.19219 -0.2213 0.17721 -0.23912 C 0.14206 -0.28125 0.15898 -0.25973 0.1151 -0.31922 L 0.09193 -0.35093 C 0.08841 -0.35579 0.08464 -0.36042 0.08138 -0.36574 C 0.07487 -0.37639 0.06836 -0.38658 0.06198 -0.39746 C 0.05729 -0.40556 0.05273 -0.41389 0.04805 -0.42223 L 0.03672 -0.4426 C 0.03359 -0.44815 0.0306 -0.45371 0.0276 -0.45926 C 0.01927 -0.475 0.01953 -0.4757 0.01133 -0.48959 C 0.0082 -0.49491 0.00495 -0.49977 0.00182 -0.5051 C -0.00169 -0.51111 -0.00469 -0.51783 -0.00846 -0.52338 C -0.0125 -0.52917 -0.01654 -0.53473 -0.02057 -0.54074 C -0.02253 -0.54375 -0.02422 -0.54723 -0.02617 -0.55023 C -0.02721 -0.55185 -0.02865 -0.55278 -0.02969 -0.55417 C -0.03307 -0.55949 -0.03464 -0.5625 -0.03685 -0.56829 C -0.06836 -0.52315 -0.06875 -0.52176 -0.10729 -0.47084 C -0.11706 -0.45787 -0.12695 -0.44537 -0.13685 -0.4331 C -0.14609 -0.42153 -0.1569 -0.4132 -0.16484 -0.39861 L -0.21146 -0.31389 C -0.2125 -0.31204 -0.24271 -0.25417 -0.24323 -0.25324 C -0.25742 -0.23102 -0.2724 -0.21042 -0.28568 -0.18658 C -0.29219 -0.17523 -0.29831 -0.1632 -0.30508 -0.15232 C -0.31523 -0.13588 -0.32643 -0.12176 -0.33646 -0.1051 C -0.34036 -0.09861 -0.34414 -0.0919 -0.34818 -0.08565 C -0.35404 -0.07662 -0.36029 -0.06852 -0.36602 -0.05926 C -0.37552 -0.04422 -0.38464 -0.02824 -0.39401 -0.01297 C -0.39714 -0.00787 -0.40065 -0.00348 -0.40352 0.00185 C -0.40664 0.00764 -0.40964 0.01389 -0.41302 0.01944 C -0.4487 0.0794 -0.41797 0.025 -0.44023 0.06389 C -0.4431 0.06875 -0.44609 0.07338 -0.44857 0.0787 C -0.45052 0.08264 -0.45234 0.0868 -0.4543 0.09074 C -0.45482 0.0919 -0.46628 0.11365 -0.47018 0.11898 C -0.47812 0.13009 -0.47878 0.12916 -0.48529 0.13935 C -0.48763 0.14282 -0.49036 0.14537 -0.4918 0.15 L -0.49362 0.15602 C -0.49258 0.16481 -0.49245 0.1743 -0.49023 0.1824 C -0.48685 0.1949 -0.48164 0.20555 -0.47695 0.21666 C -0.45898 0.26065 -0.46003 0.25393 -0.43346 0.30231 C -0.42005 0.32639 -0.42969 0.30833 -0.41797 0.33518 C -0.40859 0.35625 -0.40924 0.3493 -0.39779 0.37963 C -0.39609 0.38426 -0.3944 0.38912 -0.39258 0.39375 C -0.39167 0.39606 -0.39049 0.39768 -0.38945 0.39977 C -0.38789 0.40324 -0.38646 0.40694 -0.38503 0.41065 L -0.38151 0.41875 C -0.38112 0.41967 -0.38073 0.42037 -0.38047 0.42129 C -0.37943 0.42407 -0.37839 0.42685 -0.37734 0.4294 C -0.37487 0.43588 -0.3776 0.42801 -0.37513 0.43565 C -0.35495 0.42014 -0.37383 0.43333 -0.34362 0.41805 C -0.32891 0.41065 -0.29974 0.39444 -0.29974 0.39444 C -0.27799 0.36944 -0.28984 0.38402 -0.26029 0.34398 C -0.25495 0.33657 -0.25 0.32801 -0.24401 0.32176 C -0.23906 0.31666 -0.23411 0.31157 -0.2293 0.30625 C -0.22422 0.30069 -0.21953 0.29421 -0.21445 0.28865 C -0.20312 0.27662 -0.19023 0.26875 -0.18008 0.2537 C -0.17513 0.24652 -0.17044 0.23889 -0.16523 0.23217 C -0.16081 0.22639 -0.15573 0.22222 -0.15117 0.21666 C -0.14232 0.20578 -0.13359 0.19421 -0.12474 0.1831 C -0.1207 0.17777 -0.11628 0.17361 -0.11263 0.16759 C -0.10846 0.16088 -0.10443 0.1537 -0.10013 0.14745 C -0.09141 0.13472 -0.08242 0.12268 -0.07357 0.11041 C -0.07005 0.10532 -0.06667 0.09953 -0.06302 0.0949 C -0.06003 0.0912 -0.05703 0.08796 -0.0543 0.08402 C -0.05208 0.08125 -0.05026 0.07754 -0.04818 0.07453 C -0.04622 0.07176 -0.04414 0.06944 -0.04219 0.06643 C -0.03997 0.06342 -0.03802 0.05949 -0.03568 0.05648 C -0.03138 0.05046 -0.02682 0.04514 -0.0224 0.03958 C -0.01484 0.03009 -0.02083 0.03842 -0.01367 0.02893 C -0.01263 0.02731 -0.01146 0.02569 -0.01029 0.02407 C -0.00885 0.02222 -0.00768 0.0199 -0.00612 0.01805 C -0.00495 0.01666 -0.00378 0.01551 -0.00273 0.01412 C -0.00208 0.01296 -0.00247 0.01111 -0.00234 0.01065 Z " pathEditMode="relative" ptsTypes="AAAAAAAAAAAAAAAAAAAAAAAAAAAAAAAAAAAAAAAAAAAAAAAAAAAAAAAAAAAAAAAAAAAAAAAAAAAAAAAAAAAAAAAAAAAAAAAAAAAAAAAAAAAAAAAAAAAAAAAAAAAAAAAAAAAAAAAAAAAAAAAAAAAAAAAAAAAAAAAAAAAAAAAAAAAAAAAAAAAAAAAAAAAAAA">
                                      <p:cBhvr>
                                        <p:cTn id="6" dur="8000" fill="hold"/>
                                        <p:tgtEl>
                                          <p:spTgt spid="102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xEl>
                                              <p:pRg st="0" end="0"/>
                                            </p:txEl>
                                          </p:spTgt>
                                        </p:tgtEl>
                                      </p:cBhvr>
                                    </p:animEffect>
                                    <p:set>
                                      <p:cBhvr>
                                        <p:cTn id="16"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4" presetClass="path" presetSubtype="0" accel="50000" decel="50000" fill="hold" nodeType="clickEffect">
                                  <p:stCondLst>
                                    <p:cond delay="0"/>
                                  </p:stCondLst>
                                  <p:childTnLst>
                                    <p:animMotion origin="layout" path="M 0 -0.00139 L 0 -0.28473 " pathEditMode="fixed" rAng="0" ptsTypes="AA">
                                      <p:cBhvr>
                                        <p:cTn id="20" dur="2000" fill="hold"/>
                                        <p:tgtEl>
                                          <p:spTgt spid="1028"/>
                                        </p:tgtEl>
                                        <p:attrNameLst>
                                          <p:attrName>ppt_x</p:attrName>
                                          <p:attrName>ppt_y</p:attrName>
                                        </p:attrNameLst>
                                      </p:cBhvr>
                                      <p:rCtr x="0" y="-14167"/>
                                    </p:animMotion>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55916E-8BE3-1701-68A7-64CB2B82859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4FE6DF4-3466-AE1B-BB0D-DEE45385B87E}"/>
              </a:ext>
            </a:extLst>
          </p:cNvPr>
          <p:cNvSpPr>
            <a:spLocks noGrp="1"/>
          </p:cNvSpPr>
          <p:nvPr>
            <p:ph type="title"/>
          </p:nvPr>
        </p:nvSpPr>
        <p:spPr/>
        <p:txBody>
          <a:bodyPr/>
          <a:lstStyle/>
          <a:p>
            <a:r>
              <a:rPr lang="en-US" dirty="0"/>
              <a:t>Making the jump to C</a:t>
            </a:r>
          </a:p>
        </p:txBody>
      </p:sp>
      <p:pic>
        <p:nvPicPr>
          <p:cNvPr id="8" name="Picture 7" descr="A screen shot of a computer program&#10;&#10;Description automatically generated">
            <a:extLst>
              <a:ext uri="{FF2B5EF4-FFF2-40B4-BE49-F238E27FC236}">
                <a16:creationId xmlns:a16="http://schemas.microsoft.com/office/drawing/2014/main" id="{DC8E539A-CB26-CD34-0DBE-123493710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67" y="1535300"/>
            <a:ext cx="5843833" cy="4026843"/>
          </a:xfrm>
          <a:prstGeom prst="rect">
            <a:avLst/>
          </a:prstGeom>
        </p:spPr>
      </p:pic>
      <p:pic>
        <p:nvPicPr>
          <p:cNvPr id="9" name="Picture 8">
            <a:extLst>
              <a:ext uri="{FF2B5EF4-FFF2-40B4-BE49-F238E27FC236}">
                <a16:creationId xmlns:a16="http://schemas.microsoft.com/office/drawing/2014/main" id="{44A54A21-0409-A399-9DF5-1AB037B8F000}"/>
              </a:ext>
            </a:extLst>
          </p:cNvPr>
          <p:cNvPicPr>
            <a:picLocks noChangeAspect="1"/>
          </p:cNvPicPr>
          <p:nvPr/>
        </p:nvPicPr>
        <p:blipFill>
          <a:blip r:embed="rId4"/>
          <a:stretch>
            <a:fillRect/>
          </a:stretch>
        </p:blipFill>
        <p:spPr>
          <a:xfrm>
            <a:off x="1409207" y="2741612"/>
            <a:ext cx="3232796" cy="2445978"/>
          </a:xfrm>
          <a:prstGeom prst="rect">
            <a:avLst/>
          </a:prstGeom>
        </p:spPr>
      </p:pic>
      <p:sp>
        <p:nvSpPr>
          <p:cNvPr id="10" name="Arrow: Up 9">
            <a:extLst>
              <a:ext uri="{FF2B5EF4-FFF2-40B4-BE49-F238E27FC236}">
                <a16:creationId xmlns:a16="http://schemas.microsoft.com/office/drawing/2014/main" id="{26A380AE-7C17-59C8-E947-9BCC0AE388A4}"/>
              </a:ext>
            </a:extLst>
          </p:cNvPr>
          <p:cNvSpPr/>
          <p:nvPr/>
        </p:nvSpPr>
        <p:spPr>
          <a:xfrm>
            <a:off x="10045275" y="4165114"/>
            <a:ext cx="271257" cy="85752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8C67B7-5132-85BA-D04B-BB0343AEDF3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b="38671"/>
          <a:stretch/>
        </p:blipFill>
        <p:spPr>
          <a:xfrm>
            <a:off x="6534914" y="3008623"/>
            <a:ext cx="4247879" cy="1056828"/>
          </a:xfrm>
          <a:prstGeom prst="rect">
            <a:avLst/>
          </a:prstGeom>
        </p:spPr>
      </p:pic>
      <p:pic>
        <p:nvPicPr>
          <p:cNvPr id="2" name="Picture 1">
            <a:extLst>
              <a:ext uri="{FF2B5EF4-FFF2-40B4-BE49-F238E27FC236}">
                <a16:creationId xmlns:a16="http://schemas.microsoft.com/office/drawing/2014/main" id="{3BDE44B2-BA86-EA0C-3A0A-5856A21F25C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699" b="89890" l="3878" r="97241">
                        <a14:foregroundMark x1="10216" y1="26287" x2="20283" y2="28309"/>
                        <a14:foregroundMark x1="20283" y1="28309" x2="85235" y2="21324"/>
                        <a14:foregroundMark x1="13945" y1="21507" x2="7233" y2="24449"/>
                        <a14:foregroundMark x1="5329" y1="54143" x2="4400" y2="70404"/>
                        <a14:foregroundMark x1="5677" y1="48038" x2="5478" y2="51529"/>
                        <a14:foregroundMark x1="7308" y1="19485" x2="5704" y2="47570"/>
                        <a14:foregroundMark x1="4400" y1="70404" x2="13796" y2="84007"/>
                        <a14:foregroundMark x1="13796" y1="84007" x2="43400" y2="80331"/>
                        <a14:foregroundMark x1="43400" y1="80331" x2="66443" y2="81985"/>
                        <a14:foregroundMark x1="66443" y1="81985" x2="89784" y2="77206"/>
                        <a14:foregroundMark x1="89784" y1="77206" x2="30574" y2="73529"/>
                        <a14:foregroundMark x1="30574" y1="73529" x2="12453" y2="81066"/>
                        <a14:foregroundMark x1="12453" y1="81066" x2="5369" y2="59007"/>
                        <a14:foregroundMark x1="10620" y1="43220" x2="12155" y2="38603"/>
                        <a14:foregroundMark x1="10247" y1="44343" x2="10610" y2="43252"/>
                        <a14:foregroundMark x1="5369" y1="59007" x2="7089" y2="53833"/>
                        <a14:foregroundMark x1="12155" y1="38603" x2="21029" y2="44118"/>
                        <a14:foregroundMark x1="21029" y1="44118" x2="25652" y2="24816"/>
                        <a14:foregroundMark x1="25652" y1="24816" x2="14169" y2="29596"/>
                        <a14:foregroundMark x1="14169" y1="29596" x2="6264" y2="13235"/>
                        <a14:foregroundMark x1="6264" y1="13235" x2="3579" y2="39522"/>
                        <a14:foregroundMark x1="3579" y1="39522" x2="16480" y2="20772"/>
                        <a14:foregroundMark x1="16480" y1="20772" x2="34526" y2="15809"/>
                        <a14:foregroundMark x1="34526" y1="15809" x2="43326" y2="18382"/>
                        <a14:foregroundMark x1="43326" y1="18382" x2="54362" y2="33824"/>
                        <a14:foregroundMark x1="54362" y1="33824" x2="83818" y2="39522"/>
                        <a14:foregroundMark x1="83818" y1="39522" x2="95749" y2="36029"/>
                        <a14:foregroundMark x1="95749" y1="36029" x2="95377" y2="13603"/>
                        <a14:foregroundMark x1="95377" y1="13603" x2="42207" y2="12316"/>
                        <a14:foregroundMark x1="42207" y1="12316" x2="75317" y2="5331"/>
                        <a14:foregroundMark x1="75317" y1="5331" x2="87919" y2="7353"/>
                        <a14:foregroundMark x1="87919" y1="7353" x2="97390" y2="25000"/>
                        <a14:foregroundMark x1="97390" y1="25000" x2="86801" y2="30699"/>
                        <a14:foregroundMark x1="86801" y1="30699" x2="77927" y2="25735"/>
                        <a14:foregroundMark x1="77927" y1="25735" x2="12826" y2="36581"/>
                        <a14:foregroundMark x1="16779" y1="14890" x2="11484" y2="17096"/>
                        <a14:foregroundMark x1="17226" y1="18382" x2="21999" y2="10110"/>
                        <a14:foregroundMark x1="37286" y1="9191" x2="24236" y2="10846"/>
                        <a14:foregroundMark x1="25503" y1="10110" x2="35123" y2="5882"/>
                        <a14:foregroundMark x1="35123" y1="5882" x2="35198" y2="5699"/>
                        <a14:foregroundMark x1="65846" y1="6066" x2="60850" y2="6985"/>
                        <a14:foregroundMark x1="44146" y1="8088" x2="45861" y2="6801"/>
                        <a14:foregroundMark x1="48919" y1="7537" x2="56301" y2="6066"/>
                        <a14:foregroundMark x1="5145" y1="11581" x2="3878" y2="82537"/>
                        <a14:backgroundMark x1="8949" y1="47610" x2="8576" y2="47794"/>
                        <a14:backgroundMark x1="9247" y1="49081" x2="8352" y2="51287"/>
                        <a14:backgroundMark x1="7905" y1="51103" x2="7979" y2="53676"/>
                        <a14:backgroundMark x1="9471" y1="48162" x2="7830" y2="52206"/>
                        <a14:backgroundMark x1="9247" y1="47978" x2="9471" y2="47243"/>
                        <a14:backgroundMark x1="9247" y1="47794" x2="9769" y2="45956"/>
                        <a14:backgroundMark x1="9545" y1="45956" x2="9471" y2="48713"/>
                        <a14:backgroundMark x1="9918" y1="48529" x2="9993" y2="45956"/>
                        <a14:backgroundMark x1="9843" y1="47059" x2="9918" y2="45404"/>
                        <a14:backgroundMark x1="10664" y1="45956" x2="9620" y2="45956"/>
                        <a14:backgroundMark x1="10291" y1="45588" x2="10291" y2="45588"/>
                      </a14:backgroundRemoval>
                    </a14:imgEffect>
                  </a14:imgLayer>
                </a14:imgProps>
              </a:ext>
            </a:extLst>
          </a:blip>
          <a:srcRect t="58966"/>
          <a:stretch/>
        </p:blipFill>
        <p:spPr>
          <a:xfrm>
            <a:off x="6534914" y="4059732"/>
            <a:ext cx="4247879" cy="707104"/>
          </a:xfrm>
          <a:prstGeom prst="rect">
            <a:avLst/>
          </a:prstGeom>
        </p:spPr>
      </p:pic>
      <p:sp>
        <p:nvSpPr>
          <p:cNvPr id="5" name="Content Placeholder 5">
            <a:extLst>
              <a:ext uri="{FF2B5EF4-FFF2-40B4-BE49-F238E27FC236}">
                <a16:creationId xmlns:a16="http://schemas.microsoft.com/office/drawing/2014/main" id="{917EEB14-8822-86A8-846F-D5EC842917CA}"/>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14756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xit" presetSubtype="0" fill="hold" grpId="1"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36F5-3A03-BE38-7417-9CC119D93DC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4924816-E781-4C98-FF44-89937C1DF1AC}"/>
              </a:ext>
            </a:extLst>
          </p:cNvPr>
          <p:cNvSpPr>
            <a:spLocks noGrp="1"/>
          </p:cNvSpPr>
          <p:nvPr>
            <p:ph type="title"/>
          </p:nvPr>
        </p:nvSpPr>
        <p:spPr/>
        <p:txBody>
          <a:bodyPr/>
          <a:lstStyle/>
          <a:p>
            <a:r>
              <a:rPr lang="en-US" dirty="0"/>
              <a:t>A Scratch problem with ‘repeat’</a:t>
            </a:r>
          </a:p>
        </p:txBody>
      </p:sp>
      <p:pic>
        <p:nvPicPr>
          <p:cNvPr id="6" name="Picture 5">
            <a:extLst>
              <a:ext uri="{FF2B5EF4-FFF2-40B4-BE49-F238E27FC236}">
                <a16:creationId xmlns:a16="http://schemas.microsoft.com/office/drawing/2014/main" id="{2E60AFA6-B07C-9FFF-003E-59A439F19736}"/>
              </a:ext>
            </a:extLst>
          </p:cNvPr>
          <p:cNvPicPr>
            <a:picLocks noChangeAspect="1"/>
          </p:cNvPicPr>
          <p:nvPr/>
        </p:nvPicPr>
        <p:blipFill>
          <a:blip r:embed="rId2"/>
          <a:stretch>
            <a:fillRect/>
          </a:stretch>
        </p:blipFill>
        <p:spPr>
          <a:xfrm>
            <a:off x="1403979" y="1785048"/>
            <a:ext cx="3389328" cy="4065691"/>
          </a:xfrm>
          <a:prstGeom prst="rect">
            <a:avLst/>
          </a:prstGeom>
        </p:spPr>
      </p:pic>
      <p:pic>
        <p:nvPicPr>
          <p:cNvPr id="8" name="Picture 7">
            <a:extLst>
              <a:ext uri="{FF2B5EF4-FFF2-40B4-BE49-F238E27FC236}">
                <a16:creationId xmlns:a16="http://schemas.microsoft.com/office/drawing/2014/main" id="{3849513A-962D-17E1-548D-0997E9E931B6}"/>
              </a:ext>
            </a:extLst>
          </p:cNvPr>
          <p:cNvPicPr>
            <a:picLocks noChangeAspect="1"/>
          </p:cNvPicPr>
          <p:nvPr/>
        </p:nvPicPr>
        <p:blipFill>
          <a:blip r:embed="rId3"/>
          <a:stretch>
            <a:fillRect/>
          </a:stretch>
        </p:blipFill>
        <p:spPr>
          <a:xfrm>
            <a:off x="6587390" y="2629447"/>
            <a:ext cx="4119564" cy="2704143"/>
          </a:xfrm>
          <a:prstGeom prst="rect">
            <a:avLst/>
          </a:prstGeom>
        </p:spPr>
      </p:pic>
      <p:sp>
        <p:nvSpPr>
          <p:cNvPr id="9" name="Arrow: Right 8">
            <a:extLst>
              <a:ext uri="{FF2B5EF4-FFF2-40B4-BE49-F238E27FC236}">
                <a16:creationId xmlns:a16="http://schemas.microsoft.com/office/drawing/2014/main" id="{026A337C-45F0-1114-E9C1-22C9F057FC99}"/>
              </a:ext>
            </a:extLst>
          </p:cNvPr>
          <p:cNvSpPr/>
          <p:nvPr/>
        </p:nvSpPr>
        <p:spPr>
          <a:xfrm>
            <a:off x="5237286" y="3705726"/>
            <a:ext cx="1033987" cy="367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5">
            <a:extLst>
              <a:ext uri="{FF2B5EF4-FFF2-40B4-BE49-F238E27FC236}">
                <a16:creationId xmlns:a16="http://schemas.microsoft.com/office/drawing/2014/main" id="{6A7742F3-8B6B-4CD0-1466-301A8C21E3F7}"/>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368622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233531-A4F9-8372-C1DB-5C6C8EDC28AD}"/>
              </a:ext>
            </a:extLst>
          </p:cNvPr>
          <p:cNvSpPr>
            <a:spLocks noGrp="1"/>
          </p:cNvSpPr>
          <p:nvPr>
            <p:ph type="title"/>
          </p:nvPr>
        </p:nvSpPr>
        <p:spPr/>
        <p:txBody>
          <a:bodyPr/>
          <a:lstStyle/>
          <a:p>
            <a:r>
              <a:rPr lang="en-US" dirty="0"/>
              <a:t>Idea: repetition with storage!</a:t>
            </a:r>
          </a:p>
        </p:txBody>
      </p:sp>
      <p:sp>
        <p:nvSpPr>
          <p:cNvPr id="9" name="Subtitle 8">
            <a:extLst>
              <a:ext uri="{FF2B5EF4-FFF2-40B4-BE49-F238E27FC236}">
                <a16:creationId xmlns:a16="http://schemas.microsoft.com/office/drawing/2014/main" id="{A19749D8-E6EA-D7F7-6614-4F7237C2BFA4}"/>
              </a:ext>
            </a:extLst>
          </p:cNvPr>
          <p:cNvSpPr>
            <a:spLocks noGrp="1"/>
          </p:cNvSpPr>
          <p:nvPr>
            <p:ph type="subTitle" idx="1"/>
          </p:nvPr>
        </p:nvSpPr>
        <p:spPr/>
        <p:txBody>
          <a:bodyPr/>
          <a:lstStyle/>
          <a:p>
            <a:r>
              <a:rPr lang="en-US" dirty="0"/>
              <a:t>Simply repeating something </a:t>
            </a:r>
            <a:r>
              <a:rPr lang="en-US" i="1" dirty="0"/>
              <a:t>n</a:t>
            </a:r>
            <a:r>
              <a:rPr lang="en-US" dirty="0"/>
              <a:t> times is often useful. However, it’s often useful to know how many times we’ve done something too!</a:t>
            </a:r>
          </a:p>
        </p:txBody>
      </p:sp>
    </p:spTree>
    <p:extLst>
      <p:ext uri="{BB962C8B-B14F-4D97-AF65-F5344CB8AC3E}">
        <p14:creationId xmlns:p14="http://schemas.microsoft.com/office/powerpoint/2010/main" val="3071919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8C34250-35A2-24A4-21F4-A5D0378F4F07}"/>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EF448B26-1943-69D9-E52A-A193E5A788C1}"/>
              </a:ext>
            </a:extLst>
          </p:cNvPr>
          <p:cNvSpPr>
            <a:spLocks noGrp="1"/>
          </p:cNvSpPr>
          <p:nvPr>
            <p:ph type="title"/>
          </p:nvPr>
        </p:nvSpPr>
        <p:spPr/>
        <p:txBody>
          <a:bodyPr/>
          <a:lstStyle/>
          <a:p>
            <a:r>
              <a:rPr lang="en-US" dirty="0"/>
              <a:t>Using a counting variable</a:t>
            </a:r>
          </a:p>
        </p:txBody>
      </p:sp>
      <p:pic>
        <p:nvPicPr>
          <p:cNvPr id="12" name="Picture 11">
            <a:extLst>
              <a:ext uri="{FF2B5EF4-FFF2-40B4-BE49-F238E27FC236}">
                <a16:creationId xmlns:a16="http://schemas.microsoft.com/office/drawing/2014/main" id="{710FBFA3-D4AE-CCB1-8764-0D34F56215B6}"/>
              </a:ext>
            </a:extLst>
          </p:cNvPr>
          <p:cNvPicPr>
            <a:picLocks noChangeAspect="1"/>
          </p:cNvPicPr>
          <p:nvPr/>
        </p:nvPicPr>
        <p:blipFill>
          <a:blip r:embed="rId2"/>
          <a:stretch>
            <a:fillRect/>
          </a:stretch>
        </p:blipFill>
        <p:spPr>
          <a:xfrm>
            <a:off x="1013570" y="2229052"/>
            <a:ext cx="4122820" cy="3307443"/>
          </a:xfrm>
          <a:prstGeom prst="rect">
            <a:avLst/>
          </a:prstGeom>
        </p:spPr>
      </p:pic>
      <p:pic>
        <p:nvPicPr>
          <p:cNvPr id="18" name="Picture 17" descr="A screen shot of a computer program&#10;&#10;Description automatically generated">
            <a:extLst>
              <a:ext uri="{FF2B5EF4-FFF2-40B4-BE49-F238E27FC236}">
                <a16:creationId xmlns:a16="http://schemas.microsoft.com/office/drawing/2014/main" id="{F44A6A90-82EE-336A-AABC-8868E0312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443" y="2170059"/>
            <a:ext cx="5635987" cy="3308957"/>
          </a:xfrm>
          <a:prstGeom prst="rect">
            <a:avLst/>
          </a:prstGeom>
        </p:spPr>
      </p:pic>
      <p:sp>
        <p:nvSpPr>
          <p:cNvPr id="2" name="Content Placeholder 5">
            <a:extLst>
              <a:ext uri="{FF2B5EF4-FFF2-40B4-BE49-F238E27FC236}">
                <a16:creationId xmlns:a16="http://schemas.microsoft.com/office/drawing/2014/main" id="{99460EEA-68E4-68E7-5EB5-6C94E11BD436}"/>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404863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E6FE-BFE5-9E91-9EA4-78ADFD6DF089}"/>
              </a:ext>
            </a:extLst>
          </p:cNvPr>
          <p:cNvSpPr>
            <a:spLocks noGrp="1"/>
          </p:cNvSpPr>
          <p:nvPr>
            <p:ph type="title"/>
          </p:nvPr>
        </p:nvSpPr>
        <p:spPr/>
        <p:txBody>
          <a:bodyPr/>
          <a:lstStyle/>
          <a:p>
            <a:r>
              <a:rPr lang="en-US" sz="4000">
                <a:solidFill>
                  <a:schemeClr val="accent1"/>
                </a:solidFill>
              </a:rPr>
              <a:t>My Classes</a:t>
            </a:r>
          </a:p>
        </p:txBody>
      </p:sp>
      <p:sp>
        <p:nvSpPr>
          <p:cNvPr id="3" name="Text Placeholder 2">
            <a:extLst>
              <a:ext uri="{FF2B5EF4-FFF2-40B4-BE49-F238E27FC236}">
                <a16:creationId xmlns:a16="http://schemas.microsoft.com/office/drawing/2014/main" id="{09E966B6-53A5-511B-D247-E46A12B8B8B1}"/>
              </a:ext>
            </a:extLst>
          </p:cNvPr>
          <p:cNvSpPr>
            <a:spLocks noGrp="1"/>
          </p:cNvSpPr>
          <p:nvPr>
            <p:ph type="body" idx="1"/>
          </p:nvPr>
        </p:nvSpPr>
        <p:spPr>
          <a:xfrm>
            <a:off x="960000" y="1621003"/>
            <a:ext cx="2865380" cy="4555200"/>
          </a:xfrm>
        </p:spPr>
        <p:txBody>
          <a:bodyPr/>
          <a:lstStyle/>
          <a:p>
            <a:r>
              <a:rPr lang="en-US" u="sng" dirty="0"/>
              <a:t>Current</a:t>
            </a:r>
          </a:p>
          <a:p>
            <a:r>
              <a:rPr lang="en-US" dirty="0"/>
              <a:t>CS165: Data Systems</a:t>
            </a:r>
          </a:p>
          <a:p>
            <a:r>
              <a:rPr lang="en-US" dirty="0"/>
              <a:t>CS153: Compilers</a:t>
            </a:r>
          </a:p>
          <a:p>
            <a:r>
              <a:rPr lang="en-US" dirty="0"/>
              <a:t>Phil 140: Logic</a:t>
            </a:r>
          </a:p>
          <a:p>
            <a:r>
              <a:rPr lang="en-US" dirty="0"/>
              <a:t>?</a:t>
            </a:r>
          </a:p>
          <a:p>
            <a:endParaRPr lang="en-US" dirty="0"/>
          </a:p>
          <a:p>
            <a:r>
              <a:rPr lang="en-US" u="sng" dirty="0"/>
              <a:t>Past (CS-related)</a:t>
            </a:r>
            <a:endParaRPr lang="en-US" dirty="0"/>
          </a:p>
          <a:p>
            <a:r>
              <a:rPr lang="en-US" dirty="0"/>
              <a:t>CS124, CS181, CS182, CS262, CS238, CS91, CS121, CS61, CS51, CS50, STAT110, Math22a, Math22b</a:t>
            </a:r>
          </a:p>
        </p:txBody>
      </p:sp>
      <p:pic>
        <p:nvPicPr>
          <p:cNvPr id="5" name="Picture 4" descr="A dog lying on a colorful rug&#10;&#10;Description automatically generated with medium confidence">
            <a:extLst>
              <a:ext uri="{FF2B5EF4-FFF2-40B4-BE49-F238E27FC236}">
                <a16:creationId xmlns:a16="http://schemas.microsoft.com/office/drawing/2014/main" id="{54E547D7-1AA7-15F5-57A6-87909D7664F4}"/>
              </a:ext>
            </a:extLst>
          </p:cNvPr>
          <p:cNvPicPr>
            <a:picLocks noChangeAspect="1"/>
          </p:cNvPicPr>
          <p:nvPr/>
        </p:nvPicPr>
        <p:blipFill rotWithShape="1">
          <a:blip r:embed="rId2"/>
          <a:srcRect r="14815" b="2405"/>
          <a:stretch/>
        </p:blipFill>
        <p:spPr>
          <a:xfrm>
            <a:off x="3855148" y="1025376"/>
            <a:ext cx="3330896" cy="5088156"/>
          </a:xfrm>
          <a:prstGeom prst="rect">
            <a:avLst/>
          </a:prstGeom>
        </p:spPr>
      </p:pic>
      <p:pic>
        <p:nvPicPr>
          <p:cNvPr id="8" name="Picture 7">
            <a:extLst>
              <a:ext uri="{FF2B5EF4-FFF2-40B4-BE49-F238E27FC236}">
                <a16:creationId xmlns:a16="http://schemas.microsoft.com/office/drawing/2014/main" id="{86E0894D-CD22-891F-B447-BCD0E76DA3AA}"/>
              </a:ext>
            </a:extLst>
          </p:cNvPr>
          <p:cNvPicPr>
            <a:picLocks noChangeAspect="1"/>
          </p:cNvPicPr>
          <p:nvPr/>
        </p:nvPicPr>
        <p:blipFill>
          <a:blip r:embed="rId3"/>
          <a:stretch>
            <a:fillRect/>
          </a:stretch>
        </p:blipFill>
        <p:spPr>
          <a:xfrm>
            <a:off x="7186044" y="1025375"/>
            <a:ext cx="3816117" cy="5088156"/>
          </a:xfrm>
          <a:prstGeom prst="rect">
            <a:avLst/>
          </a:prstGeom>
        </p:spPr>
      </p:pic>
    </p:spTree>
    <p:extLst>
      <p:ext uri="{BB962C8B-B14F-4D97-AF65-F5344CB8AC3E}">
        <p14:creationId xmlns:p14="http://schemas.microsoft.com/office/powerpoint/2010/main" val="97397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454ABDFB-33FC-43BE-F6CF-CB36ED947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55" y="1774520"/>
            <a:ext cx="5635988" cy="3308957"/>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47B1D5EE-D90F-60C4-C77F-5DA8CC0BC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758" y="1774520"/>
            <a:ext cx="5635987" cy="3308957"/>
          </a:xfrm>
          <a:prstGeom prst="rect">
            <a:avLst/>
          </a:prstGeom>
        </p:spPr>
      </p:pic>
      <p:sp>
        <p:nvSpPr>
          <p:cNvPr id="7" name="Rectangle: Rounded Corners 6">
            <a:extLst>
              <a:ext uri="{FF2B5EF4-FFF2-40B4-BE49-F238E27FC236}">
                <a16:creationId xmlns:a16="http://schemas.microsoft.com/office/drawing/2014/main" id="{1A6AD260-3C81-3614-6417-1F51DE150067}"/>
              </a:ext>
            </a:extLst>
          </p:cNvPr>
          <p:cNvSpPr/>
          <p:nvPr/>
        </p:nvSpPr>
        <p:spPr>
          <a:xfrm>
            <a:off x="3889481" y="3372492"/>
            <a:ext cx="958152"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23FCD6E-1CBF-C0B2-77CE-46701E99189D}"/>
              </a:ext>
            </a:extLst>
          </p:cNvPr>
          <p:cNvSpPr/>
          <p:nvPr/>
        </p:nvSpPr>
        <p:spPr>
          <a:xfrm>
            <a:off x="9922771" y="3372492"/>
            <a:ext cx="393761"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5">
            <a:extLst>
              <a:ext uri="{FF2B5EF4-FFF2-40B4-BE49-F238E27FC236}">
                <a16:creationId xmlns:a16="http://schemas.microsoft.com/office/drawing/2014/main" id="{FDE6A149-6029-5309-4518-27AA93AD0718}"/>
              </a:ext>
            </a:extLst>
          </p:cNvPr>
          <p:cNvSpPr txBox="1">
            <a:spLocks/>
          </p:cNvSpPr>
          <p:nvPr/>
        </p:nvSpPr>
        <p:spPr>
          <a:xfrm>
            <a:off x="10457573" y="975360"/>
            <a:ext cx="1767840" cy="499872"/>
          </a:xfrm>
          <a:prstGeom prst="roundRect">
            <a:avLst/>
          </a:prstGeom>
          <a:solidFill>
            <a:srgbClr val="002060"/>
          </a:solidFill>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solidFill>
                  <a:schemeClr val="bg1"/>
                </a:solidFill>
              </a:rPr>
              <a:t>C syntax</a:t>
            </a:r>
            <a:endParaRPr lang="en-US" dirty="0">
              <a:solidFill>
                <a:schemeClr val="bg1"/>
              </a:solidFill>
            </a:endParaRPr>
          </a:p>
        </p:txBody>
      </p:sp>
    </p:spTree>
    <p:extLst>
      <p:ext uri="{BB962C8B-B14F-4D97-AF65-F5344CB8AC3E}">
        <p14:creationId xmlns:p14="http://schemas.microsoft.com/office/powerpoint/2010/main" val="377664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50F89-5810-DB18-5162-18ADF57143EC}"/>
              </a:ext>
            </a:extLst>
          </p:cNvPr>
          <p:cNvSpPr>
            <a:spLocks noGrp="1"/>
          </p:cNvSpPr>
          <p:nvPr>
            <p:ph type="body" idx="1"/>
          </p:nvPr>
        </p:nvSpPr>
        <p:spPr>
          <a:xfrm>
            <a:off x="8257309" y="2766291"/>
            <a:ext cx="2867891" cy="3211329"/>
          </a:xfrm>
        </p:spPr>
        <p:txBody>
          <a:bodyPr/>
          <a:lstStyle/>
          <a:p>
            <a:pPr marL="488945" indent="-285750">
              <a:buFont typeface="Arial" panose="020B0604020202020204" pitchFamily="34" charset="0"/>
              <a:buChar char="•"/>
            </a:pPr>
            <a:r>
              <a:rPr lang="en-US" sz="2400" dirty="0"/>
              <a:t>I can count to 0!</a:t>
            </a:r>
          </a:p>
          <a:p>
            <a:pPr marL="488945" indent="-285750">
              <a:buFont typeface="Arial" panose="020B0604020202020204" pitchFamily="34" charset="0"/>
              <a:buChar char="•"/>
            </a:pPr>
            <a:r>
              <a:rPr lang="en-US" sz="2400" dirty="0"/>
              <a:t>I can count to 1!</a:t>
            </a:r>
          </a:p>
          <a:p>
            <a:r>
              <a:rPr lang="en-US" sz="2400" dirty="0"/>
              <a:t>…</a:t>
            </a:r>
          </a:p>
          <a:p>
            <a:pPr marL="488945" indent="-285750">
              <a:buFont typeface="Arial" panose="020B0604020202020204" pitchFamily="34" charset="0"/>
              <a:buChar char="•"/>
            </a:pPr>
            <a:r>
              <a:rPr lang="en-US" sz="2400" dirty="0"/>
              <a:t>I can count to 29!</a:t>
            </a:r>
          </a:p>
        </p:txBody>
      </p:sp>
      <p:sp>
        <p:nvSpPr>
          <p:cNvPr id="3" name="Title 2">
            <a:extLst>
              <a:ext uri="{FF2B5EF4-FFF2-40B4-BE49-F238E27FC236}">
                <a16:creationId xmlns:a16="http://schemas.microsoft.com/office/drawing/2014/main" id="{362C1229-95E3-5978-F2BA-12543AA23E95}"/>
              </a:ext>
            </a:extLst>
          </p:cNvPr>
          <p:cNvSpPr>
            <a:spLocks noGrp="1"/>
          </p:cNvSpPr>
          <p:nvPr>
            <p:ph type="title"/>
          </p:nvPr>
        </p:nvSpPr>
        <p:spPr/>
        <p:txBody>
          <a:bodyPr/>
          <a:lstStyle/>
          <a:p>
            <a:r>
              <a:rPr lang="en-US" dirty="0"/>
              <a:t>Breaking down the for loop</a:t>
            </a:r>
          </a:p>
        </p:txBody>
      </p:sp>
      <p:pic>
        <p:nvPicPr>
          <p:cNvPr id="6" name="Picture 5" descr="A screen shot of a computer program&#10;&#10;Description automatically generated">
            <a:extLst>
              <a:ext uri="{FF2B5EF4-FFF2-40B4-BE49-F238E27FC236}">
                <a16:creationId xmlns:a16="http://schemas.microsoft.com/office/drawing/2014/main" id="{87D8E4E6-D51C-083F-E3D2-CF490B37E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33" y="1878000"/>
            <a:ext cx="6715808" cy="3942933"/>
          </a:xfrm>
          <a:prstGeom prst="rect">
            <a:avLst/>
          </a:prstGeom>
        </p:spPr>
      </p:pic>
      <p:sp>
        <p:nvSpPr>
          <p:cNvPr id="7" name="Arrow: Down 6">
            <a:extLst>
              <a:ext uri="{FF2B5EF4-FFF2-40B4-BE49-F238E27FC236}">
                <a16:creationId xmlns:a16="http://schemas.microsoft.com/office/drawing/2014/main" id="{29295CCD-D94B-CE1B-BE13-D42663711ACA}"/>
              </a:ext>
            </a:extLst>
          </p:cNvPr>
          <p:cNvSpPr/>
          <p:nvPr/>
        </p:nvSpPr>
        <p:spPr>
          <a:xfrm>
            <a:off x="3533394" y="2405306"/>
            <a:ext cx="621267" cy="1303786"/>
          </a:xfrm>
          <a:prstGeom prst="downArrow">
            <a:avLst/>
          </a:prstGeom>
          <a:solidFill>
            <a:srgbClr val="FFFF0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62C75BE-1EBC-9E09-6951-C385E9849873}"/>
              </a:ext>
            </a:extLst>
          </p:cNvPr>
          <p:cNvSpPr/>
          <p:nvPr/>
        </p:nvSpPr>
        <p:spPr>
          <a:xfrm>
            <a:off x="3240262" y="3818470"/>
            <a:ext cx="1216283"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A4A4FB2-5E98-C5BD-B8EA-A67010EE1EB3}"/>
              </a:ext>
            </a:extLst>
          </p:cNvPr>
          <p:cNvSpPr/>
          <p:nvPr/>
        </p:nvSpPr>
        <p:spPr>
          <a:xfrm>
            <a:off x="4570298" y="3817745"/>
            <a:ext cx="861166"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45AD35B-D82C-5984-F9A5-FDE0FE9FE166}"/>
              </a:ext>
            </a:extLst>
          </p:cNvPr>
          <p:cNvSpPr/>
          <p:nvPr/>
        </p:nvSpPr>
        <p:spPr>
          <a:xfrm>
            <a:off x="5545217" y="3812645"/>
            <a:ext cx="481996" cy="28000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1B2BC3E-6C10-E54D-4BD3-A8BC24AF6DC0}"/>
              </a:ext>
            </a:extLst>
          </p:cNvPr>
          <p:cNvSpPr/>
          <p:nvPr/>
        </p:nvSpPr>
        <p:spPr>
          <a:xfrm>
            <a:off x="8176309" y="1878000"/>
            <a:ext cx="1534997" cy="7635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err="1">
                <a:latin typeface="Catamaran" panose="020B0604020202020204"/>
              </a:rPr>
              <a:t>i</a:t>
            </a:r>
            <a:r>
              <a:rPr lang="en-US" sz="4800" b="1" dirty="0">
                <a:latin typeface="Catamaran" panose="020B0604020202020204"/>
              </a:rPr>
              <a:t> = 0</a:t>
            </a:r>
          </a:p>
        </p:txBody>
      </p:sp>
      <p:sp>
        <p:nvSpPr>
          <p:cNvPr id="5" name="Rectangle: Rounded Corners 4">
            <a:extLst>
              <a:ext uri="{FF2B5EF4-FFF2-40B4-BE49-F238E27FC236}">
                <a16:creationId xmlns:a16="http://schemas.microsoft.com/office/drawing/2014/main" id="{D38D06F8-11DC-DA62-2FEF-920F31442E9A}"/>
              </a:ext>
            </a:extLst>
          </p:cNvPr>
          <p:cNvSpPr/>
          <p:nvPr/>
        </p:nvSpPr>
        <p:spPr>
          <a:xfrm>
            <a:off x="9765693" y="1877999"/>
            <a:ext cx="1534997" cy="763599"/>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Catamaran" panose="020B0604020202020204"/>
              </a:rPr>
              <a:t>Terminal</a:t>
            </a:r>
          </a:p>
        </p:txBody>
      </p:sp>
      <p:sp>
        <p:nvSpPr>
          <p:cNvPr id="9" name="Arrow: Right 8">
            <a:extLst>
              <a:ext uri="{FF2B5EF4-FFF2-40B4-BE49-F238E27FC236}">
                <a16:creationId xmlns:a16="http://schemas.microsoft.com/office/drawing/2014/main" id="{80413286-7B1B-6969-7C28-D77DBCC157E1}"/>
              </a:ext>
            </a:extLst>
          </p:cNvPr>
          <p:cNvSpPr/>
          <p:nvPr/>
        </p:nvSpPr>
        <p:spPr>
          <a:xfrm>
            <a:off x="2121812" y="4092652"/>
            <a:ext cx="1004697" cy="280007"/>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F672BE0-3600-BCCE-B960-EA4B6749A9C8}"/>
              </a:ext>
            </a:extLst>
          </p:cNvPr>
          <p:cNvSpPr/>
          <p:nvPr/>
        </p:nvSpPr>
        <p:spPr>
          <a:xfrm>
            <a:off x="8176308" y="1867417"/>
            <a:ext cx="1534997" cy="7635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err="1">
                <a:latin typeface="Catamaran" panose="020B0604020202020204"/>
              </a:rPr>
              <a:t>i</a:t>
            </a:r>
            <a:r>
              <a:rPr lang="en-US" sz="4800" b="1" dirty="0">
                <a:latin typeface="Catamaran" panose="020B0604020202020204"/>
              </a:rPr>
              <a:t> = 1</a:t>
            </a:r>
          </a:p>
        </p:txBody>
      </p:sp>
      <p:sp>
        <p:nvSpPr>
          <p:cNvPr id="13" name="Content Placeholder 5">
            <a:extLst>
              <a:ext uri="{FF2B5EF4-FFF2-40B4-BE49-F238E27FC236}">
                <a16:creationId xmlns:a16="http://schemas.microsoft.com/office/drawing/2014/main" id="{8A09280B-46D6-DACC-D008-EC276D353D94}"/>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97291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375E-6 -1.85185E-6 L 0.09558 -0.00301 " pathEditMode="relative" rAng="0" ptsTypes="AA">
                                      <p:cBhvr>
                                        <p:cTn id="6" dur="2000" fill="hold"/>
                                        <p:tgtEl>
                                          <p:spTgt spid="7"/>
                                        </p:tgtEl>
                                        <p:attrNameLst>
                                          <p:attrName>ppt_x</p:attrName>
                                          <p:attrName>ppt_y</p:attrName>
                                        </p:attrNameLst>
                                      </p:cBhvr>
                                      <p:rCtr x="4779" y="-162"/>
                                    </p:animMotion>
                                  </p:childTnLst>
                                </p:cTn>
                              </p:par>
                              <p:par>
                                <p:cTn id="7" presetID="10" presetClass="exit" presetSubtype="0" fill="hold" grpId="0" nodeType="withEffect">
                                  <p:stCondLst>
                                    <p:cond delay="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63" presetClass="path" presetSubtype="0" accel="50000" decel="50000" fill="hold" grpId="1" nodeType="withEffect">
                                  <p:stCondLst>
                                    <p:cond delay="0"/>
                                  </p:stCondLst>
                                  <p:childTnLst>
                                    <p:animMotion origin="layout" path="M 0.09558 -0.00301 L 0.16615 -0.00231 " pathEditMode="relative" rAng="0" ptsTypes="AA">
                                      <p:cBhvr>
                                        <p:cTn id="22" dur="2000" fill="hold"/>
                                        <p:tgtEl>
                                          <p:spTgt spid="7"/>
                                        </p:tgtEl>
                                        <p:attrNameLst>
                                          <p:attrName>ppt_x</p:attrName>
                                          <p:attrName>ppt_y</p:attrName>
                                        </p:attrNameLst>
                                      </p:cBhvr>
                                      <p:rCtr x="3529" y="2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grpId="2" nodeType="clickEffect">
                                  <p:stCondLst>
                                    <p:cond delay="0"/>
                                  </p:stCondLst>
                                  <p:childTnLst>
                                    <p:animMotion origin="layout" path="M 0.16615 -0.00231 L 4.58333E-6 2.96296E-6 " pathEditMode="fixed" rAng="0" ptsTypes="AA">
                                      <p:cBhvr>
                                        <p:cTn id="34" dur="2000" fill="hold"/>
                                        <p:tgtEl>
                                          <p:spTgt spid="7"/>
                                        </p:tgtEl>
                                        <p:attrNameLst>
                                          <p:attrName>ppt_x</p:attrName>
                                          <p:attrName>ppt_y</p:attrName>
                                        </p:attrNameLst>
                                      </p:cBhvr>
                                      <p:rCtr x="-8281" y="0"/>
                                    </p:animMotion>
                                  </p:childTnLst>
                                </p:cTn>
                              </p:par>
                              <p:par>
                                <p:cTn id="35" presetID="10" presetClass="exit" presetSubtype="0" fill="hold" grpId="1"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0" presetClass="entr" presetSubtype="0" fill="hold" grpId="1"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grpId="3" nodeType="clickEffect">
                                  <p:stCondLst>
                                    <p:cond delay="0"/>
                                  </p:stCondLst>
                                  <p:childTnLst>
                                    <p:animMotion origin="layout" path="M -4.375E-6 -1.85185E-6 L 0.09557 -0.00301 " pathEditMode="fixed" rAng="0" ptsTypes="AA">
                                      <p:cBhvr>
                                        <p:cTn id="44" dur="2000" fill="hold"/>
                                        <p:tgtEl>
                                          <p:spTgt spid="7"/>
                                        </p:tgtEl>
                                        <p:attrNameLst>
                                          <p:attrName>ppt_x</p:attrName>
                                          <p:attrName>ppt_y</p:attrName>
                                        </p:attrNameLst>
                                      </p:cBhvr>
                                      <p:rCtr x="4674" y="-116"/>
                                    </p:animMotion>
                                  </p:childTnLst>
                                </p:cTn>
                              </p:par>
                              <p:par>
                                <p:cTn id="45" presetID="10" presetClass="exit" presetSubtype="0" fill="hold" grpId="2"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0" presetClass="entr" presetSubtype="0" fill="hold" grpId="2"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nodeType="withEffect">
                                  <p:stCondLst>
                                    <p:cond delay="0"/>
                                  </p:stCondLst>
                                  <p:childTnLst>
                                    <p:set>
                                      <p:cBhvr>
                                        <p:cTn id="57" dur="1" fill="hold">
                                          <p:stCondLst>
                                            <p:cond delay="0"/>
                                          </p:stCondLst>
                                        </p:cTn>
                                        <p:tgtEl>
                                          <p:spTgt spid="2">
                                            <p:txEl>
                                              <p:pRg st="0" end="0"/>
                                            </p:txEl>
                                          </p:spTgt>
                                        </p:tgtEl>
                                        <p:attrNameLst>
                                          <p:attrName>style.visibility</p:attrName>
                                        </p:attrNameLst>
                                      </p:cBhvr>
                                      <p:to>
                                        <p:strVal val="visible"/>
                                      </p:to>
                                    </p:set>
                                    <p:animEffect transition="in" filter="fade">
                                      <p:cBhvr>
                                        <p:cTn id="58" dur="500"/>
                                        <p:tgtEl>
                                          <p:spTgt spid="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grpId="4" nodeType="clickEffect">
                                  <p:stCondLst>
                                    <p:cond delay="0"/>
                                  </p:stCondLst>
                                  <p:childTnLst>
                                    <p:animMotion origin="layout" path="M 0.09558 -0.00301 L 0.16615 -0.00231 " pathEditMode="fixed" rAng="0" ptsTypes="AA">
                                      <p:cBhvr>
                                        <p:cTn id="62" dur="2000" fill="hold"/>
                                        <p:tgtEl>
                                          <p:spTgt spid="7"/>
                                        </p:tgtEl>
                                        <p:attrNameLst>
                                          <p:attrName>ppt_x</p:attrName>
                                          <p:attrName>ppt_y</p:attrName>
                                        </p:attrNameLst>
                                      </p:cBhvr>
                                      <p:rCtr x="3529" y="0"/>
                                    </p:animMotion>
                                  </p:childTnLst>
                                </p:cTn>
                              </p:par>
                              <p:par>
                                <p:cTn id="63" presetID="10" presetClass="exit" presetSubtype="0" fill="hold" grpId="1" nodeType="with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grpId="3"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ntr" presetSubtype="0" fill="hold" grpId="2"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5" nodeType="clickEffect">
                                  <p:stCondLst>
                                    <p:cond delay="0"/>
                                  </p:stCondLst>
                                  <p:childTnLst>
                                    <p:animMotion origin="layout" path="M 0.16615 -0.00231 L 0.09558 -0.00301 " pathEditMode="relative" rAng="0" ptsTypes="AA">
                                      <p:cBhvr>
                                        <p:cTn id="80" dur="2000" fill="hold"/>
                                        <p:tgtEl>
                                          <p:spTgt spid="7"/>
                                        </p:tgtEl>
                                        <p:attrNameLst>
                                          <p:attrName>ppt_x</p:attrName>
                                          <p:attrName>ppt_y</p:attrName>
                                        </p:attrNameLst>
                                      </p:cBhvr>
                                      <p:rCtr x="-3529" y="-46"/>
                                    </p:animMotion>
                                  </p:childTnLst>
                                </p:cTn>
                              </p:par>
                              <p:par>
                                <p:cTn id="81" presetID="10" presetClass="exit" presetSubtype="0" fill="hold" grpId="3" nodeType="withEffect">
                                  <p:stCondLst>
                                    <p:cond delay="0"/>
                                  </p:stCondLst>
                                  <p:childTnLst>
                                    <p:animEffect transition="out" filter="fade">
                                      <p:cBhvr>
                                        <p:cTn id="82" dur="500"/>
                                        <p:tgtEl>
                                          <p:spTgt spid="11"/>
                                        </p:tgtEl>
                                      </p:cBhvr>
                                    </p:animEffect>
                                    <p:set>
                                      <p:cBhvr>
                                        <p:cTn id="83" dur="1" fill="hold">
                                          <p:stCondLst>
                                            <p:cond delay="499"/>
                                          </p:stCondLst>
                                        </p:cTn>
                                        <p:tgtEl>
                                          <p:spTgt spid="11"/>
                                        </p:tgtEl>
                                        <p:attrNameLst>
                                          <p:attrName>style.visibility</p:attrName>
                                        </p:attrNameLst>
                                      </p:cBhvr>
                                      <p:to>
                                        <p:strVal val="hidden"/>
                                      </p:to>
                                    </p:set>
                                  </p:childTnLst>
                                </p:cTn>
                              </p:par>
                              <p:par>
                                <p:cTn id="84" presetID="10" presetClass="entr" presetSubtype="0" fill="hold" grpId="4"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2"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10" presetClass="entr" presetSubtype="0" fill="hold" nodeType="withEffect">
                                  <p:stCondLst>
                                    <p:cond delay="0"/>
                                  </p:stCondLst>
                                  <p:childTnLst>
                                    <p:set>
                                      <p:cBhvr>
                                        <p:cTn id="93" dur="1" fill="hold">
                                          <p:stCondLst>
                                            <p:cond delay="0"/>
                                          </p:stCondLst>
                                        </p:cTn>
                                        <p:tgtEl>
                                          <p:spTgt spid="2">
                                            <p:txEl>
                                              <p:pRg st="1" end="1"/>
                                            </p:txEl>
                                          </p:spTgt>
                                        </p:tgtEl>
                                        <p:attrNameLst>
                                          <p:attrName>style.visibility</p:attrName>
                                        </p:attrNameLst>
                                      </p:cBhvr>
                                      <p:to>
                                        <p:strVal val="visible"/>
                                      </p:to>
                                    </p:set>
                                    <p:animEffect transition="in" filter="fade">
                                      <p:cBhvr>
                                        <p:cTn id="94" dur="500"/>
                                        <p:tgtEl>
                                          <p:spTgt spid="2">
                                            <p:txEl>
                                              <p:pRg st="1" end="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
                                            <p:txEl>
                                              <p:pRg st="2" end="2"/>
                                            </p:txEl>
                                          </p:spTgt>
                                        </p:tgtEl>
                                        <p:attrNameLst>
                                          <p:attrName>style.visibility</p:attrName>
                                        </p:attrNameLst>
                                      </p:cBhvr>
                                      <p:to>
                                        <p:strVal val="visible"/>
                                      </p:to>
                                    </p:set>
                                    <p:animEffect transition="in" filter="fade">
                                      <p:cBhvr>
                                        <p:cTn id="99" dur="500"/>
                                        <p:tgtEl>
                                          <p:spTgt spid="2">
                                            <p:txEl>
                                              <p:pRg st="2" end="2"/>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2">
                                            <p:txEl>
                                              <p:pRg st="3" end="3"/>
                                            </p:txEl>
                                          </p:spTgt>
                                        </p:tgtEl>
                                        <p:attrNameLst>
                                          <p:attrName>style.visibility</p:attrName>
                                        </p:attrNameLst>
                                      </p:cBhvr>
                                      <p:to>
                                        <p:strVal val="visible"/>
                                      </p:to>
                                    </p:set>
                                    <p:animEffect transition="in" filter="fade">
                                      <p:cBhvr>
                                        <p:cTn id="10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8" grpId="0" animBg="1"/>
      <p:bldP spid="8" grpId="1" animBg="1"/>
      <p:bldP spid="8" grpId="2" animBg="1"/>
      <p:bldP spid="10" grpId="0" animBg="1"/>
      <p:bldP spid="10" grpId="1" animBg="1"/>
      <p:bldP spid="10" grpId="2" animBg="1"/>
      <p:bldP spid="10" grpId="3" animBg="1"/>
      <p:bldP spid="10" grpId="4" animBg="1"/>
      <p:bldP spid="11" grpId="0" animBg="1"/>
      <p:bldP spid="11" grpId="1" animBg="1"/>
      <p:bldP spid="11" grpId="2" animBg="1"/>
      <p:bldP spid="11" grpId="3" animBg="1"/>
      <p:bldP spid="4" grpId="0" animBg="1"/>
      <p:bldP spid="5" grpId="0" animBg="1"/>
      <p:bldP spid="9" grpId="0" animBg="1"/>
      <p:bldP spid="9" grpId="1" animBg="1"/>
      <p:bldP spid="9" grpId="2"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661D019-7503-1EF1-319B-A0B3369D24CF}"/>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a:t>For loop!</a:t>
            </a:r>
          </a:p>
        </p:txBody>
      </p:sp>
      <p:pic>
        <p:nvPicPr>
          <p:cNvPr id="8" name="Picture 7" descr="A black background with white text&#10;&#10;Description automatically generated">
            <a:extLst>
              <a:ext uri="{FF2B5EF4-FFF2-40B4-BE49-F238E27FC236}">
                <a16:creationId xmlns:a16="http://schemas.microsoft.com/office/drawing/2014/main" id="{7774E545-9FBB-16BA-42B0-55A54986A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29" y="2300500"/>
            <a:ext cx="8784717" cy="2365116"/>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5605CEB5-76D8-4A71-EEEB-9FCBF9CDC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1731" y="1583600"/>
            <a:ext cx="2114448" cy="4555200"/>
          </a:xfrm>
          <a:prstGeom prst="rect">
            <a:avLst/>
          </a:prstGeom>
        </p:spPr>
      </p:pic>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281947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dirty="0"/>
              <a:t>While loop!</a:t>
            </a:r>
          </a:p>
        </p:txBody>
      </p:sp>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7" name="Picture 6" descr="A screen shot of a computer program&#10;&#10;Description automatically generated">
            <a:extLst>
              <a:ext uri="{FF2B5EF4-FFF2-40B4-BE49-F238E27FC236}">
                <a16:creationId xmlns:a16="http://schemas.microsoft.com/office/drawing/2014/main" id="{8AC8B33D-EB10-C051-A4CC-36CE22A32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244" y="1475232"/>
            <a:ext cx="7099301" cy="4656720"/>
          </a:xfrm>
          <a:prstGeom prst="rect">
            <a:avLst/>
          </a:prstGeom>
        </p:spPr>
      </p:pic>
    </p:spTree>
    <p:extLst>
      <p:ext uri="{BB962C8B-B14F-4D97-AF65-F5344CB8AC3E}">
        <p14:creationId xmlns:p14="http://schemas.microsoft.com/office/powerpoint/2010/main" val="2046542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dirty="0"/>
              <a:t>Do-while loop!</a:t>
            </a:r>
          </a:p>
        </p:txBody>
      </p:sp>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3" name="Picture 2" descr="A computer screen shot of a program code&#10;&#10;Description automatically generated">
            <a:extLst>
              <a:ext uri="{FF2B5EF4-FFF2-40B4-BE49-F238E27FC236}">
                <a16:creationId xmlns:a16="http://schemas.microsoft.com/office/drawing/2014/main" id="{BAA815EF-EA99-EAD3-5D43-E7ACD78DB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991" y="1272441"/>
            <a:ext cx="6374245" cy="4866359"/>
          </a:xfrm>
          <a:prstGeom prst="rect">
            <a:avLst/>
          </a:prstGeom>
        </p:spPr>
      </p:pic>
    </p:spTree>
    <p:extLst>
      <p:ext uri="{BB962C8B-B14F-4D97-AF65-F5344CB8AC3E}">
        <p14:creationId xmlns:p14="http://schemas.microsoft.com/office/powerpoint/2010/main" val="1085397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pic>
        <p:nvPicPr>
          <p:cNvPr id="1026" name="Picture 2" descr="C Programming Course Notes - Looping Constructs">
            <a:extLst>
              <a:ext uri="{FF2B5EF4-FFF2-40B4-BE49-F238E27FC236}">
                <a16:creationId xmlns:a16="http://schemas.microsoft.com/office/drawing/2014/main" id="{6FC6A91A-576F-A8EB-A573-E9A3A9BFF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913" y="751526"/>
            <a:ext cx="7140174" cy="52747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DAF58D-0CE7-FA8B-028C-8DF193FE92B2}"/>
              </a:ext>
            </a:extLst>
          </p:cNvPr>
          <p:cNvSpPr txBox="1"/>
          <p:nvPr/>
        </p:nvSpPr>
        <p:spPr>
          <a:xfrm>
            <a:off x="9564255" y="2701636"/>
            <a:ext cx="1676945" cy="1938992"/>
          </a:xfrm>
          <a:prstGeom prst="rect">
            <a:avLst/>
          </a:prstGeom>
          <a:noFill/>
        </p:spPr>
        <p:txBody>
          <a:bodyPr wrap="square" rtlCol="0">
            <a:spAutoFit/>
          </a:bodyPr>
          <a:lstStyle/>
          <a:p>
            <a:r>
              <a:rPr lang="en-US" sz="2000" b="1" dirty="0">
                <a:latin typeface="Catamaran" panose="020B0604020202020204"/>
              </a:rPr>
              <a:t>Attribution: </a:t>
            </a:r>
            <a:r>
              <a:rPr lang="en-US" sz="2000" b="1" dirty="0">
                <a:latin typeface="Catamaran" panose="020B0604020202020204"/>
                <a:hlinkClick r:id="rId3"/>
              </a:rPr>
              <a:t>C Programming Course Notes - Looping Constructs (uic.edu)</a:t>
            </a:r>
            <a:endParaRPr lang="en-US" sz="2000" b="1" dirty="0">
              <a:latin typeface="Catamaran" panose="020B0604020202020204"/>
            </a:endParaRPr>
          </a:p>
        </p:txBody>
      </p:sp>
    </p:spTree>
    <p:extLst>
      <p:ext uri="{BB962C8B-B14F-4D97-AF65-F5344CB8AC3E}">
        <p14:creationId xmlns:p14="http://schemas.microsoft.com/office/powerpoint/2010/main" val="338221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D7502A-7392-5A15-C0C4-A47EDD4D31DC}"/>
              </a:ext>
            </a:extLst>
          </p:cNvPr>
          <p:cNvSpPr>
            <a:spLocks noGrp="1"/>
          </p:cNvSpPr>
          <p:nvPr>
            <p:ph type="title"/>
          </p:nvPr>
        </p:nvSpPr>
        <p:spPr/>
        <p:txBody>
          <a:bodyPr/>
          <a:lstStyle/>
          <a:p>
            <a:r>
              <a:rPr lang="en-US" dirty="0"/>
              <a:t>For vs While vs Do-while</a:t>
            </a:r>
          </a:p>
        </p:txBody>
      </p:sp>
      <p:sp>
        <p:nvSpPr>
          <p:cNvPr id="9" name="Content Placeholder 5">
            <a:extLst>
              <a:ext uri="{FF2B5EF4-FFF2-40B4-BE49-F238E27FC236}">
                <a16:creationId xmlns:a16="http://schemas.microsoft.com/office/drawing/2014/main" id="{DD0B282C-4FAD-F829-1AED-F82A4C800E60}"/>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
        <p:nvSpPr>
          <p:cNvPr id="4" name="TextBox 3">
            <a:extLst>
              <a:ext uri="{FF2B5EF4-FFF2-40B4-BE49-F238E27FC236}">
                <a16:creationId xmlns:a16="http://schemas.microsoft.com/office/drawing/2014/main" id="{1B62A4BE-DFBD-2D6D-0016-ABD76C357A78}"/>
              </a:ext>
            </a:extLst>
          </p:cNvPr>
          <p:cNvSpPr txBox="1"/>
          <p:nvPr/>
        </p:nvSpPr>
        <p:spPr>
          <a:xfrm>
            <a:off x="1193800" y="1614485"/>
            <a:ext cx="9804400" cy="4524315"/>
          </a:xfrm>
          <a:prstGeom prst="rect">
            <a:avLst/>
          </a:prstGeom>
          <a:noFill/>
        </p:spPr>
        <p:txBody>
          <a:bodyPr wrap="square" rtlCol="0">
            <a:spAutoFit/>
          </a:bodyPr>
          <a:lstStyle/>
          <a:p>
            <a:r>
              <a:rPr lang="en-US" sz="3200" b="1" dirty="0">
                <a:latin typeface="Catamaran" panose="020B0604020202020204"/>
              </a:rPr>
              <a:t>For</a:t>
            </a:r>
            <a:r>
              <a:rPr lang="en-US" sz="3200" dirty="0">
                <a:latin typeface="Catamaran" panose="020B0604020202020204"/>
              </a:rPr>
              <a:t>: generally for </a:t>
            </a:r>
            <a:r>
              <a:rPr lang="en-US" sz="3200" u="sng" dirty="0">
                <a:latin typeface="Catamaran" panose="020B0604020202020204"/>
              </a:rPr>
              <a:t>fixed/known</a:t>
            </a:r>
            <a:r>
              <a:rPr lang="en-US" sz="3200" dirty="0">
                <a:latin typeface="Catamaran" panose="020B0604020202020204"/>
              </a:rPr>
              <a:t> number of iterations.</a:t>
            </a:r>
          </a:p>
          <a:p>
            <a:r>
              <a:rPr lang="en-US" sz="3200" b="1" dirty="0">
                <a:latin typeface="Catamaran" panose="020B0604020202020204"/>
              </a:rPr>
              <a:t>	</a:t>
            </a:r>
            <a:r>
              <a:rPr lang="en-US" sz="3200" i="1" dirty="0">
                <a:latin typeface="Catamaran" panose="020B0604020202020204"/>
              </a:rPr>
              <a:t>Example: for every user, do…</a:t>
            </a:r>
          </a:p>
          <a:p>
            <a:endParaRPr lang="en-US" sz="3200" dirty="0">
              <a:latin typeface="Catamaran" panose="020B0604020202020204"/>
            </a:endParaRPr>
          </a:p>
          <a:p>
            <a:r>
              <a:rPr lang="en-US" sz="3200" b="1" dirty="0">
                <a:latin typeface="Catamaran" panose="020B0604020202020204"/>
              </a:rPr>
              <a:t>While</a:t>
            </a:r>
            <a:r>
              <a:rPr lang="en-US" sz="3200" dirty="0">
                <a:latin typeface="Catamaran" panose="020B0604020202020204"/>
              </a:rPr>
              <a:t>: generally for continuous operations.</a:t>
            </a:r>
          </a:p>
          <a:p>
            <a:r>
              <a:rPr lang="en-US" sz="3200" b="1" dirty="0">
                <a:latin typeface="Catamaran" panose="020B0604020202020204"/>
              </a:rPr>
              <a:t>	     </a:t>
            </a:r>
            <a:r>
              <a:rPr lang="en-US" sz="3200" i="1" dirty="0">
                <a:latin typeface="Catamaran" panose="020B0604020202020204"/>
              </a:rPr>
              <a:t>Example: while server online…</a:t>
            </a:r>
          </a:p>
          <a:p>
            <a:endParaRPr lang="en-US" sz="3200" b="1" dirty="0">
              <a:latin typeface="Catamaran" panose="020B0604020202020204"/>
            </a:endParaRPr>
          </a:p>
          <a:p>
            <a:r>
              <a:rPr lang="en-US" sz="3200" b="1" dirty="0">
                <a:latin typeface="Catamaran" panose="020B0604020202020204"/>
              </a:rPr>
              <a:t>Do-while</a:t>
            </a:r>
            <a:r>
              <a:rPr lang="en-US" sz="3200" dirty="0">
                <a:latin typeface="Catamaran" panose="020B0604020202020204"/>
              </a:rPr>
              <a:t>: generally for continuous operations which need to be run at least once.</a:t>
            </a:r>
          </a:p>
          <a:p>
            <a:r>
              <a:rPr lang="en-US" sz="3200" dirty="0">
                <a:latin typeface="Catamaran" panose="020B0604020202020204"/>
              </a:rPr>
              <a:t>		</a:t>
            </a:r>
            <a:r>
              <a:rPr lang="en-US" sz="3200" i="1" dirty="0">
                <a:latin typeface="Catamaran" panose="020B0604020202020204"/>
              </a:rPr>
              <a:t>Example: checking user input</a:t>
            </a:r>
            <a:endParaRPr lang="en-US" sz="3200" b="1" dirty="0">
              <a:latin typeface="Catamaran" panose="020B0604020202020204"/>
            </a:endParaRPr>
          </a:p>
        </p:txBody>
      </p:sp>
    </p:spTree>
    <p:extLst>
      <p:ext uri="{BB962C8B-B14F-4D97-AF65-F5344CB8AC3E}">
        <p14:creationId xmlns:p14="http://schemas.microsoft.com/office/powerpoint/2010/main" val="1986727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1BEC6F-E9E7-6119-C684-A0FF8CEC85DE}"/>
              </a:ext>
            </a:extLst>
          </p:cNvPr>
          <p:cNvSpPr>
            <a:spLocks noGrp="1"/>
          </p:cNvSpPr>
          <p:nvPr>
            <p:ph type="body" sz="quarter" idx="11"/>
          </p:nvPr>
        </p:nvSpPr>
        <p:spPr>
          <a:xfrm>
            <a:off x="5390534" y="1294072"/>
            <a:ext cx="5300503" cy="2382001"/>
          </a:xfrm>
        </p:spPr>
        <p:txBody>
          <a:bodyPr/>
          <a:lstStyle/>
          <a:p>
            <a:r>
              <a:rPr lang="en-US" sz="2400" b="1" dirty="0"/>
              <a:t>In new pairs, write </a:t>
            </a:r>
            <a:r>
              <a:rPr lang="en-US" sz="2400" b="1" dirty="0" err="1"/>
              <a:t>mario_right.c</a:t>
            </a:r>
            <a:r>
              <a:rPr lang="en-US" sz="2400" b="1" dirty="0"/>
              <a:t>:</a:t>
            </a:r>
            <a:endParaRPr lang="en-US" sz="2400" dirty="0"/>
          </a:p>
          <a:p>
            <a:pPr marL="529162" indent="-342900">
              <a:buFont typeface="Arial" panose="020B0604020202020204" pitchFamily="34" charset="0"/>
              <a:buChar char="•"/>
            </a:pPr>
            <a:r>
              <a:rPr lang="en-US" sz="2400" dirty="0"/>
              <a:t>Get an integer variable </a:t>
            </a:r>
            <a:r>
              <a:rPr lang="en-US" sz="2400" b="1" dirty="0"/>
              <a:t>height</a:t>
            </a:r>
            <a:r>
              <a:rPr lang="en-US" sz="2400" dirty="0"/>
              <a:t> from the user. (you should check &gt; 0)</a:t>
            </a:r>
          </a:p>
          <a:p>
            <a:pPr marL="529162" indent="-342900">
              <a:buFont typeface="Arial" panose="020B0604020202020204" pitchFamily="34" charset="0"/>
              <a:buChar char="•"/>
            </a:pPr>
            <a:r>
              <a:rPr lang="en-US" sz="2400" dirty="0"/>
              <a:t>Print the right side of the </a:t>
            </a:r>
            <a:r>
              <a:rPr lang="en-US" sz="2400" b="1" dirty="0" err="1"/>
              <a:t>mario</a:t>
            </a:r>
            <a:r>
              <a:rPr lang="en-US" sz="2400" b="1" dirty="0"/>
              <a:t> </a:t>
            </a:r>
            <a:r>
              <a:rPr lang="en-US" sz="2400" dirty="0"/>
              <a:t>pyramid:</a:t>
            </a:r>
            <a:endParaRPr lang="en-US" sz="2400" b="1" dirty="0"/>
          </a:p>
        </p:txBody>
      </p:sp>
      <p:sp>
        <p:nvSpPr>
          <p:cNvPr id="6" name="Text Placeholder 5">
            <a:extLst>
              <a:ext uri="{FF2B5EF4-FFF2-40B4-BE49-F238E27FC236}">
                <a16:creationId xmlns:a16="http://schemas.microsoft.com/office/drawing/2014/main" id="{4661121F-694D-A8CC-DCE8-0DAF96A787AD}"/>
              </a:ext>
            </a:extLst>
          </p:cNvPr>
          <p:cNvSpPr>
            <a:spLocks noGrp="1"/>
          </p:cNvSpPr>
          <p:nvPr>
            <p:ph type="body" sz="quarter" idx="14"/>
          </p:nvPr>
        </p:nvSpPr>
        <p:spPr/>
        <p:txBody>
          <a:bodyPr/>
          <a:lstStyle/>
          <a:p>
            <a:r>
              <a:rPr lang="en-US" dirty="0"/>
              <a:t>Practice!</a:t>
            </a:r>
          </a:p>
        </p:txBody>
      </p:sp>
      <p:pic>
        <p:nvPicPr>
          <p:cNvPr id="1030" name="Picture 6" descr="Pokemon Shiny Oshawott - Free Transparent PNG Clipart Images Download">
            <a:extLst>
              <a:ext uri="{FF2B5EF4-FFF2-40B4-BE49-F238E27FC236}">
                <a16:creationId xmlns:a16="http://schemas.microsoft.com/office/drawing/2014/main" id="{D0912EF6-8357-C121-E9B1-881764E822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412" b="94358" l="8929" r="91905">
                        <a14:foregroundMark x1="23810" y1="10841" x2="16548" y2="15929"/>
                        <a14:foregroundMark x1="16548" y1="15929" x2="25714" y2="16150"/>
                        <a14:foregroundMark x1="25714" y1="16150" x2="26905" y2="23894"/>
                        <a14:foregroundMark x1="26905" y1="23894" x2="34524" y2="27434"/>
                        <a14:foregroundMark x1="34524" y1="27434" x2="28571" y2="33518"/>
                        <a14:foregroundMark x1="28571" y1="33518" x2="31548" y2="42035"/>
                        <a14:foregroundMark x1="31548" y1="42035" x2="41310" y2="45465"/>
                        <a14:foregroundMark x1="41310" y1="45465" x2="51905" y2="44027"/>
                        <a14:foregroundMark x1="51905" y1="44027" x2="57024" y2="36615"/>
                        <a14:foregroundMark x1="57024" y1="36615" x2="60000" y2="23673"/>
                        <a14:foregroundMark x1="60000" y1="23673" x2="42857" y2="31748"/>
                        <a14:foregroundMark x1="42857" y1="31748" x2="34405" y2="26549"/>
                        <a14:foregroundMark x1="34405" y1="26549" x2="23810" y2="31195"/>
                        <a14:foregroundMark x1="23810" y1="31195" x2="24405" y2="41593"/>
                        <a14:foregroundMark x1="24405" y1="41593" x2="41071" y2="30863"/>
                        <a14:foregroundMark x1="41071" y1="30863" x2="40119" y2="41150"/>
                        <a14:foregroundMark x1="40119" y1="41150" x2="34524" y2="35509"/>
                        <a14:foregroundMark x1="34524" y1="35509" x2="36905" y2="19137"/>
                        <a14:foregroundMark x1="36905" y1="19137" x2="42381" y2="11394"/>
                        <a14:foregroundMark x1="42381" y1="11394" x2="31071" y2="7743"/>
                        <a14:foregroundMark x1="31071" y1="7743" x2="47024" y2="13274"/>
                        <a14:foregroundMark x1="47024" y1="13274" x2="57976" y2="21681"/>
                        <a14:foregroundMark x1="57976" y1="21681" x2="64524" y2="16593"/>
                        <a14:foregroundMark x1="64524" y1="16593" x2="67262" y2="23451"/>
                        <a14:foregroundMark x1="67262" y1="23451" x2="53810" y2="43031"/>
                        <a14:foregroundMark x1="53810" y1="43031" x2="62738" y2="57633"/>
                        <a14:foregroundMark x1="62738" y1="57633" x2="74881" y2="50221"/>
                        <a14:foregroundMark x1="74881" y1="50221" x2="69286" y2="57522"/>
                        <a14:foregroundMark x1="69286" y1="57522" x2="63690" y2="50996"/>
                        <a14:foregroundMark x1="63690" y1="50996" x2="71905" y2="46018"/>
                        <a14:foregroundMark x1="71905" y1="46018" x2="61786" y2="47235"/>
                        <a14:foregroundMark x1="61786" y1="47235" x2="77976" y2="46792"/>
                        <a14:foregroundMark x1="77976" y1="46792" x2="39405" y2="55642"/>
                        <a14:foregroundMark x1="39405" y1="55642" x2="21190" y2="54093"/>
                        <a14:foregroundMark x1="21190" y1="54093" x2="12619" y2="56748"/>
                        <a14:foregroundMark x1="12619" y1="56748" x2="17976" y2="61836"/>
                        <a14:foregroundMark x1="17976" y1="61836" x2="27500" y2="63274"/>
                        <a14:foregroundMark x1="27500" y1="63274" x2="33214" y2="73562"/>
                        <a14:foregroundMark x1="33214" y1="73562" x2="27857" y2="78540"/>
                        <a14:foregroundMark x1="27857" y1="78540" x2="24881" y2="85730"/>
                        <a14:foregroundMark x1="24881" y1="85730" x2="18095" y2="89270"/>
                        <a14:foregroundMark x1="18095" y1="89270" x2="25785" y2="91404"/>
                        <a14:foregroundMark x1="28008" y1="90437" x2="35833" y2="75996"/>
                        <a14:foregroundMark x1="35833" y1="75996" x2="31310" y2="69358"/>
                        <a14:foregroundMark x1="31310" y1="69358" x2="49881" y2="78208"/>
                        <a14:foregroundMark x1="49881" y1="78208" x2="51429" y2="85066"/>
                        <a14:foregroundMark x1="51429" y1="85066" x2="80833" y2="75332"/>
                        <a14:foregroundMark x1="80833" y1="75332" x2="88929" y2="75553"/>
                        <a14:foregroundMark x1="88929" y1="75553" x2="76667" y2="74889"/>
                        <a14:foregroundMark x1="76667" y1="74889" x2="53810" y2="87389"/>
                        <a14:foregroundMark x1="53810" y1="87389" x2="59524" y2="92588"/>
                        <a14:foregroundMark x1="59524" y1="92588" x2="66667" y2="91150"/>
                        <a14:foregroundMark x1="40238" y1="18473" x2="31190" y2="20907"/>
                        <a14:foregroundMark x1="31190" y1="20907" x2="30476" y2="17478"/>
                        <a14:foregroundMark x1="34881" y1="7412" x2="43690" y2="8075"/>
                        <a14:foregroundMark x1="48571" y1="21128" x2="40476" y2="30531"/>
                        <a14:foregroundMark x1="34643" y1="44690" x2="32619" y2="56969"/>
                        <a14:foregroundMark x1="43929" y1="45133" x2="44405" y2="61283"/>
                        <a14:foregroundMark x1="11786" y1="90819" x2="8929" y2="91372"/>
                        <a14:foregroundMark x1="16310" y1="92920" x2="18810" y2="92920"/>
                        <a14:foregroundMark x1="53571" y1="94469" x2="57024" y2="93252"/>
                        <a14:foregroundMark x1="90952" y1="73451" x2="91905" y2="73673"/>
                        <a14:backgroundMark x1="27381" y1="92146" x2="27738" y2="92146"/>
                        <a14:backgroundMark x1="27976" y1="92035" x2="28095" y2="91704"/>
                        <a14:backgroundMark x1="28810" y1="91261" x2="27619" y2="91814"/>
                        <a14:backgroundMark x1="27619" y1="91593" x2="27262" y2="92146"/>
                      </a14:backgroundRemoval>
                    </a14:imgEffect>
                  </a14:imgLayer>
                </a14:imgProps>
              </a:ext>
              <a:ext uri="{28A0092B-C50C-407E-A947-70E740481C1C}">
                <a14:useLocalDpi xmlns:a14="http://schemas.microsoft.com/office/drawing/2010/main" val="0"/>
              </a:ext>
            </a:extLst>
          </a:blip>
          <a:srcRect/>
          <a:stretch>
            <a:fillRect/>
          </a:stretch>
        </p:blipFill>
        <p:spPr bwMode="auto">
          <a:xfrm>
            <a:off x="1500963" y="2300120"/>
            <a:ext cx="3424691" cy="36857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405444A-9E5E-4FF3-AFDF-835B6AD30BC4}"/>
              </a:ext>
            </a:extLst>
          </p:cNvPr>
          <p:cNvPicPr>
            <a:picLocks noChangeAspect="1"/>
          </p:cNvPicPr>
          <p:nvPr/>
        </p:nvPicPr>
        <p:blipFill>
          <a:blip r:embed="rId4"/>
          <a:stretch>
            <a:fillRect/>
          </a:stretch>
        </p:blipFill>
        <p:spPr>
          <a:xfrm>
            <a:off x="6579863" y="3551382"/>
            <a:ext cx="3520102" cy="2169925"/>
          </a:xfrm>
          <a:prstGeom prst="rect">
            <a:avLst/>
          </a:prstGeom>
          <a:ln w="76200">
            <a:solidFill>
              <a:srgbClr val="858F98"/>
            </a:solidFill>
          </a:ln>
        </p:spPr>
      </p:pic>
      <p:sp>
        <p:nvSpPr>
          <p:cNvPr id="10" name="Content Placeholder 5">
            <a:extLst>
              <a:ext uri="{FF2B5EF4-FFF2-40B4-BE49-F238E27FC236}">
                <a16:creationId xmlns:a16="http://schemas.microsoft.com/office/drawing/2014/main" id="{E01A055A-0F6D-9618-90C5-676109149D4B}"/>
              </a:ext>
            </a:extLst>
          </p:cNvPr>
          <p:cNvSpPr>
            <a:spLocks noGrp="1"/>
          </p:cNvSpPr>
          <p:nvPr>
            <p:ph sz="quarter" idx="13"/>
          </p:nvPr>
        </p:nvSpPr>
        <p:spPr>
          <a:xfrm>
            <a:off x="10456863" y="974725"/>
            <a:ext cx="1768475" cy="500063"/>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2752093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621003"/>
            <a:ext cx="10272000" cy="540306"/>
          </a:xfrm>
        </p:spPr>
        <p:txBody>
          <a:bodyPr/>
          <a:lstStyle/>
          <a:p>
            <a:r>
              <a:rPr lang="en-US" sz="2800" b="1" dirty="0"/>
              <a:t>Arithmetic operators:</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10" name="Text Placeholder 6">
            <a:extLst>
              <a:ext uri="{FF2B5EF4-FFF2-40B4-BE49-F238E27FC236}">
                <a16:creationId xmlns:a16="http://schemas.microsoft.com/office/drawing/2014/main" id="{046DBAD1-5AC0-F0C1-BE94-5CBE9F9F55DE}"/>
              </a:ext>
            </a:extLst>
          </p:cNvPr>
          <p:cNvSpPr txBox="1">
            <a:spLocks/>
          </p:cNvSpPr>
          <p:nvPr/>
        </p:nvSpPr>
        <p:spPr>
          <a:xfrm>
            <a:off x="960000" y="2563101"/>
            <a:ext cx="10272000" cy="1731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pPr algn="ctr"/>
            <a:r>
              <a:rPr lang="en-US" sz="9600" b="1" dirty="0"/>
              <a:t>+   -    </a:t>
            </a:r>
            <a:r>
              <a:rPr lang="en-US" sz="9600" b="1" dirty="0">
                <a:solidFill>
                  <a:srgbClr val="FF0000"/>
                </a:solidFill>
              </a:rPr>
              <a:t>/</a:t>
            </a:r>
            <a:r>
              <a:rPr lang="en-US" sz="9600" b="1" dirty="0"/>
              <a:t>    *   </a:t>
            </a:r>
            <a:r>
              <a:rPr lang="en-US" sz="9600" b="1" dirty="0">
                <a:solidFill>
                  <a:srgbClr val="FF0000"/>
                </a:solidFill>
              </a:rPr>
              <a:t>%</a:t>
            </a:r>
            <a:r>
              <a:rPr lang="en-US" sz="9600" b="1" dirty="0"/>
              <a:t>   </a:t>
            </a:r>
          </a:p>
        </p:txBody>
      </p:sp>
    </p:spTree>
    <p:extLst>
      <p:ext uri="{BB962C8B-B14F-4D97-AF65-F5344CB8AC3E}">
        <p14:creationId xmlns:p14="http://schemas.microsoft.com/office/powerpoint/2010/main" val="303647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0">
                                            <p:txEl>
                                              <p:pRg st="0" end="0"/>
                                            </p:txEl>
                                          </p:spTgt>
                                        </p:tgtEl>
                                        <p:attrNameLst>
                                          <p:attrName>style.color</p:attrName>
                                        </p:attrNameLst>
                                      </p:cBhvr>
                                      <p:to>
                                        <a:srgbClr val="FF0000"/>
                                      </p:to>
                                    </p:animClr>
                                    <p:animClr clrSpc="rgb" dir="cw">
                                      <p:cBhvr>
                                        <p:cTn id="7" dur="500" fill="hold"/>
                                        <p:tgtEl>
                                          <p:spTgt spid="10">
                                            <p:txEl>
                                              <p:pRg st="0" end="0"/>
                                            </p:txEl>
                                          </p:spTgt>
                                        </p:tgtEl>
                                        <p:attrNameLst>
                                          <p:attrName>fillcolor</p:attrName>
                                        </p:attrNameLst>
                                      </p:cBhvr>
                                      <p:to>
                                        <a:srgbClr val="FF0000"/>
                                      </p:to>
                                    </p:animClr>
                                    <p:set>
                                      <p:cBhvr>
                                        <p:cTn id="8" dur="500" fill="hold"/>
                                        <p:tgtEl>
                                          <p:spTgt spid="10">
                                            <p:txEl>
                                              <p:pRg st="0" end="0"/>
                                            </p:txEl>
                                          </p:spTgt>
                                        </p:tgtEl>
                                        <p:attrNameLst>
                                          <p:attrName>fill.type</p:attrName>
                                        </p:attrNameLst>
                                      </p:cBhvr>
                                      <p:to>
                                        <p:strVal val="solid"/>
                                      </p:to>
                                    </p:set>
                                    <p:set>
                                      <p:cBhvr>
                                        <p:cTn id="9"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621003"/>
            <a:ext cx="10272000" cy="2595398"/>
          </a:xfrm>
        </p:spPr>
        <p:txBody>
          <a:bodyPr/>
          <a:lstStyle/>
          <a:p>
            <a:pPr algn="ctr"/>
            <a:r>
              <a:rPr lang="en-US" sz="5400" b="1" dirty="0">
                <a:solidFill>
                  <a:srgbClr val="FF0000"/>
                </a:solidFill>
              </a:rPr>
              <a:t>/ is a floor division (ROUNDS DOWN) when used on integers in C</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2" name="TextBox 1">
            <a:extLst>
              <a:ext uri="{FF2B5EF4-FFF2-40B4-BE49-F238E27FC236}">
                <a16:creationId xmlns:a16="http://schemas.microsoft.com/office/drawing/2014/main" id="{AB81FF47-BC56-4131-35C1-13CBCD462601}"/>
              </a:ext>
            </a:extLst>
          </p:cNvPr>
          <p:cNvSpPr txBox="1"/>
          <p:nvPr/>
        </p:nvSpPr>
        <p:spPr>
          <a:xfrm>
            <a:off x="1819564" y="4507345"/>
            <a:ext cx="8922327" cy="1077218"/>
          </a:xfrm>
          <a:prstGeom prst="rect">
            <a:avLst/>
          </a:prstGeom>
          <a:noFill/>
        </p:spPr>
        <p:txBody>
          <a:bodyPr wrap="square" rtlCol="0">
            <a:spAutoFit/>
          </a:bodyPr>
          <a:lstStyle/>
          <a:p>
            <a:pPr algn="ctr"/>
            <a:r>
              <a:rPr lang="en-US" sz="3200" b="1" dirty="0">
                <a:latin typeface="Catamaran" panose="020B0604020202020204"/>
              </a:rPr>
              <a:t>Be wary of this! Although it might help you somewhere in this week’s PSETs…</a:t>
            </a:r>
          </a:p>
        </p:txBody>
      </p:sp>
    </p:spTree>
    <p:extLst>
      <p:ext uri="{BB962C8B-B14F-4D97-AF65-F5344CB8AC3E}">
        <p14:creationId xmlns:p14="http://schemas.microsoft.com/office/powerpoint/2010/main" val="161520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71885C-0664-9F85-C80C-C88FB71C2170}"/>
              </a:ext>
            </a:extLst>
          </p:cNvPr>
          <p:cNvSpPr>
            <a:spLocks noGrp="1"/>
          </p:cNvSpPr>
          <p:nvPr>
            <p:ph type="title"/>
          </p:nvPr>
        </p:nvSpPr>
        <p:spPr/>
        <p:txBody>
          <a:bodyPr/>
          <a:lstStyle/>
          <a:p>
            <a:r>
              <a:rPr lang="en-US" dirty="0"/>
              <a:t>Weekly Course Schedule</a:t>
            </a:r>
          </a:p>
        </p:txBody>
      </p:sp>
      <p:sp>
        <p:nvSpPr>
          <p:cNvPr id="7" name="Content Placeholder 6">
            <a:extLst>
              <a:ext uri="{FF2B5EF4-FFF2-40B4-BE49-F238E27FC236}">
                <a16:creationId xmlns:a16="http://schemas.microsoft.com/office/drawing/2014/main" id="{9DC88B8A-4A8A-4B20-B3C5-7ACEB2344A69}"/>
              </a:ext>
            </a:extLst>
          </p:cNvPr>
          <p:cNvSpPr>
            <a:spLocks noGrp="1"/>
          </p:cNvSpPr>
          <p:nvPr>
            <p:ph sz="quarter" idx="10"/>
          </p:nvPr>
        </p:nvSpPr>
        <p:spPr>
          <a:solidFill>
            <a:srgbClr val="00B0F0"/>
          </a:solidFill>
        </p:spPr>
        <p:txBody>
          <a:bodyPr/>
          <a:lstStyle/>
          <a:p>
            <a:r>
              <a:rPr lang="en-US" dirty="0">
                <a:solidFill>
                  <a:schemeClr val="bg1"/>
                </a:solidFill>
              </a:rPr>
              <a:t>Logistics</a:t>
            </a:r>
          </a:p>
        </p:txBody>
      </p:sp>
      <p:graphicFrame>
        <p:nvGraphicFramePr>
          <p:cNvPr id="8" name="Table 7">
            <a:extLst>
              <a:ext uri="{FF2B5EF4-FFF2-40B4-BE49-F238E27FC236}">
                <a16:creationId xmlns:a16="http://schemas.microsoft.com/office/drawing/2014/main" id="{866BD27B-EDD1-2AE5-9ACA-79D9CCE34728}"/>
              </a:ext>
            </a:extLst>
          </p:cNvPr>
          <p:cNvGraphicFramePr>
            <a:graphicFrameLocks noGrp="1"/>
          </p:cNvGraphicFramePr>
          <p:nvPr>
            <p:extLst>
              <p:ext uri="{D42A27DB-BD31-4B8C-83A1-F6EECF244321}">
                <p14:modId xmlns:p14="http://schemas.microsoft.com/office/powerpoint/2010/main" val="3311918653"/>
              </p:ext>
            </p:extLst>
          </p:nvPr>
        </p:nvGraphicFramePr>
        <p:xfrm>
          <a:off x="1490030" y="1586204"/>
          <a:ext cx="8754983" cy="4451130"/>
        </p:xfrm>
        <a:graphic>
          <a:graphicData uri="http://schemas.openxmlformats.org/drawingml/2006/table">
            <a:tbl>
              <a:tblPr/>
              <a:tblGrid>
                <a:gridCol w="1106238">
                  <a:extLst>
                    <a:ext uri="{9D8B030D-6E8A-4147-A177-3AD203B41FA5}">
                      <a16:colId xmlns:a16="http://schemas.microsoft.com/office/drawing/2014/main" val="2085332738"/>
                    </a:ext>
                  </a:extLst>
                </a:gridCol>
                <a:gridCol w="839313">
                  <a:extLst>
                    <a:ext uri="{9D8B030D-6E8A-4147-A177-3AD203B41FA5}">
                      <a16:colId xmlns:a16="http://schemas.microsoft.com/office/drawing/2014/main" val="37172677"/>
                    </a:ext>
                  </a:extLst>
                </a:gridCol>
                <a:gridCol w="972776">
                  <a:extLst>
                    <a:ext uri="{9D8B030D-6E8A-4147-A177-3AD203B41FA5}">
                      <a16:colId xmlns:a16="http://schemas.microsoft.com/office/drawing/2014/main" val="4148844177"/>
                    </a:ext>
                  </a:extLst>
                </a:gridCol>
                <a:gridCol w="972776">
                  <a:extLst>
                    <a:ext uri="{9D8B030D-6E8A-4147-A177-3AD203B41FA5}">
                      <a16:colId xmlns:a16="http://schemas.microsoft.com/office/drawing/2014/main" val="201857936"/>
                    </a:ext>
                  </a:extLst>
                </a:gridCol>
                <a:gridCol w="972776">
                  <a:extLst>
                    <a:ext uri="{9D8B030D-6E8A-4147-A177-3AD203B41FA5}">
                      <a16:colId xmlns:a16="http://schemas.microsoft.com/office/drawing/2014/main" val="1501540682"/>
                    </a:ext>
                  </a:extLst>
                </a:gridCol>
                <a:gridCol w="972776">
                  <a:extLst>
                    <a:ext uri="{9D8B030D-6E8A-4147-A177-3AD203B41FA5}">
                      <a16:colId xmlns:a16="http://schemas.microsoft.com/office/drawing/2014/main" val="76311888"/>
                    </a:ext>
                  </a:extLst>
                </a:gridCol>
                <a:gridCol w="972776">
                  <a:extLst>
                    <a:ext uri="{9D8B030D-6E8A-4147-A177-3AD203B41FA5}">
                      <a16:colId xmlns:a16="http://schemas.microsoft.com/office/drawing/2014/main" val="71839558"/>
                    </a:ext>
                  </a:extLst>
                </a:gridCol>
                <a:gridCol w="972776">
                  <a:extLst>
                    <a:ext uri="{9D8B030D-6E8A-4147-A177-3AD203B41FA5}">
                      <a16:colId xmlns:a16="http://schemas.microsoft.com/office/drawing/2014/main" val="4118677144"/>
                    </a:ext>
                  </a:extLst>
                </a:gridCol>
                <a:gridCol w="972776">
                  <a:extLst>
                    <a:ext uri="{9D8B030D-6E8A-4147-A177-3AD203B41FA5}">
                      <a16:colId xmlns:a16="http://schemas.microsoft.com/office/drawing/2014/main" val="3180960368"/>
                    </a:ext>
                  </a:extLst>
                </a:gridCol>
              </a:tblGrid>
              <a:tr h="890226">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ctr"/>
                      <a:r>
                        <a:rPr lang="en-US" sz="1600" dirty="0">
                          <a:effectLst/>
                        </a:rPr>
                        <a:t> </a:t>
                      </a: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dirty="0">
                          <a:solidFill>
                            <a:srgbClr val="000000"/>
                          </a:solidFill>
                          <a:effectLst/>
                          <a:latin typeface="Helvetica Neue"/>
                        </a:rPr>
                        <a:t>Mon</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Tue</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Wed</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Thu</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Fri</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Sat</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2100" b="1" i="0" u="none" strike="noStrike">
                          <a:solidFill>
                            <a:srgbClr val="000000"/>
                          </a:solidFill>
                          <a:effectLst/>
                          <a:latin typeface="Helvetica Neue"/>
                        </a:rPr>
                        <a:t>Sun</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009097883"/>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Lecture</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E06666"/>
                    </a:solidFill>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109562925"/>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Section</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FFD966"/>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FFD966"/>
                    </a:solidFill>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603020991"/>
                  </a:ext>
                </a:extLst>
              </a:tr>
              <a:tr h="890226">
                <a:tc>
                  <a:txBody>
                    <a:bodyPr/>
                    <a:lstStyle/>
                    <a:p>
                      <a:pPr algn="r" rtl="0" fontAlgn="ctr">
                        <a:spcBef>
                          <a:spcPts val="0"/>
                        </a:spcBef>
                        <a:spcAft>
                          <a:spcPts val="0"/>
                        </a:spcAft>
                      </a:pPr>
                      <a:r>
                        <a:rPr lang="en-US" sz="2100" b="1" i="0" u="none" strike="noStrike" dirty="0">
                          <a:solidFill>
                            <a:srgbClr val="000000"/>
                          </a:solidFill>
                          <a:effectLst/>
                          <a:latin typeface="Helvetica Neue"/>
                        </a:rPr>
                        <a:t>Office Hours</a:t>
                      </a:r>
                      <a:endParaRPr lang="en-US" sz="1600" dirty="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3C78D8"/>
                    </a:solidFill>
                  </a:tcPr>
                </a:tc>
                <a:extLst>
                  <a:ext uri="{0D108BD9-81ED-4DB2-BD59-A6C34878D82A}">
                    <a16:rowId xmlns:a16="http://schemas.microsoft.com/office/drawing/2014/main" val="1745927674"/>
                  </a:ext>
                </a:extLst>
              </a:tr>
              <a:tr h="890226">
                <a:tc>
                  <a:txBody>
                    <a:bodyPr/>
                    <a:lstStyle/>
                    <a:p>
                      <a:pPr algn="r" rtl="0" fontAlgn="ctr">
                        <a:spcBef>
                          <a:spcPts val="0"/>
                        </a:spcBef>
                        <a:spcAft>
                          <a:spcPts val="0"/>
                        </a:spcAft>
                      </a:pPr>
                      <a:r>
                        <a:rPr lang="en-US" sz="2100" b="1" i="0" u="none" strike="noStrike">
                          <a:solidFill>
                            <a:srgbClr val="000000"/>
                          </a:solidFill>
                          <a:effectLst/>
                          <a:latin typeface="Helvetica Neue"/>
                        </a:rPr>
                        <a:t>Sunday OHs</a:t>
                      </a:r>
                      <a:endParaRPr lang="en-US" sz="1600">
                        <a:effectLst/>
                      </a:endParaRPr>
                    </a:p>
                  </a:txBody>
                  <a:tcPr marL="37234" marR="37234" marT="37234" marB="37234" anchor="ctr">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tcPr>
                </a:tc>
                <a:tc>
                  <a:txBody>
                    <a:bodyPr/>
                    <a:lstStyle/>
                    <a:p>
                      <a:pPr fontAlgn="t"/>
                      <a:r>
                        <a:rPr lang="en-US" sz="1600" dirty="0">
                          <a:effectLst/>
                        </a:rPr>
                        <a:t> </a:t>
                      </a:r>
                    </a:p>
                  </a:txBody>
                  <a:tcPr marL="37234" marR="37234" marT="37234" marB="37234">
                    <a:lnL w="33867" cap="flat" cmpd="sng" algn="ctr">
                      <a:solidFill>
                        <a:srgbClr val="FFFFFF"/>
                      </a:solidFill>
                      <a:prstDash val="solid"/>
                      <a:round/>
                      <a:headEnd type="none" w="med" len="med"/>
                      <a:tailEnd type="none" w="med" len="med"/>
                    </a:lnL>
                    <a:lnR w="33867" cap="flat" cmpd="sng" algn="ctr">
                      <a:solidFill>
                        <a:srgbClr val="FFFFFF"/>
                      </a:solidFill>
                      <a:prstDash val="solid"/>
                      <a:round/>
                      <a:headEnd type="none" w="med" len="med"/>
                      <a:tailEnd type="none" w="med" len="med"/>
                    </a:lnR>
                    <a:lnT w="33867" cap="flat" cmpd="sng" algn="ctr">
                      <a:solidFill>
                        <a:srgbClr val="FFFFFF"/>
                      </a:solidFill>
                      <a:prstDash val="solid"/>
                      <a:round/>
                      <a:headEnd type="none" w="med" len="med"/>
                      <a:tailEnd type="none" w="med" len="med"/>
                    </a:lnT>
                    <a:lnB w="33867" cap="flat" cmpd="sng" algn="ctr">
                      <a:solidFill>
                        <a:srgbClr val="FFFFFF"/>
                      </a:solidFill>
                      <a:prstDash val="solid"/>
                      <a:round/>
                      <a:headEnd type="none" w="med" len="med"/>
                      <a:tailEnd type="none" w="med" len="med"/>
                    </a:lnB>
                    <a:solidFill>
                      <a:srgbClr val="674EA7"/>
                    </a:solidFill>
                  </a:tcPr>
                </a:tc>
                <a:extLst>
                  <a:ext uri="{0D108BD9-81ED-4DB2-BD59-A6C34878D82A}">
                    <a16:rowId xmlns:a16="http://schemas.microsoft.com/office/drawing/2014/main" val="4044090251"/>
                  </a:ext>
                </a:extLst>
              </a:tr>
            </a:tbl>
          </a:graphicData>
        </a:graphic>
      </p:graphicFrame>
    </p:spTree>
    <p:extLst>
      <p:ext uri="{BB962C8B-B14F-4D97-AF65-F5344CB8AC3E}">
        <p14:creationId xmlns:p14="http://schemas.microsoft.com/office/powerpoint/2010/main" val="310243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482800"/>
            <a:ext cx="10272000" cy="3404460"/>
          </a:xfrm>
        </p:spPr>
        <p:txBody>
          <a:bodyPr/>
          <a:lstStyle/>
          <a:p>
            <a:pPr algn="ctr"/>
            <a:r>
              <a:rPr lang="en-US" sz="5400" b="1" dirty="0">
                <a:solidFill>
                  <a:srgbClr val="FF0000"/>
                </a:solidFill>
              </a:rPr>
              <a:t>% gives the remainder (modulo)</a:t>
            </a:r>
          </a:p>
          <a:p>
            <a:pPr algn="ctr"/>
            <a:r>
              <a:rPr lang="en-US" sz="5400" b="1" dirty="0">
                <a:solidFill>
                  <a:srgbClr val="FF0000"/>
                </a:solidFill>
              </a:rPr>
              <a:t>5 / 3 = 1</a:t>
            </a:r>
          </a:p>
          <a:p>
            <a:pPr algn="ctr"/>
            <a:r>
              <a:rPr lang="en-US" sz="5400" b="1" dirty="0">
                <a:solidFill>
                  <a:srgbClr val="FF0000"/>
                </a:solidFill>
              </a:rPr>
              <a:t>5 % 3 = 2</a:t>
            </a:r>
          </a:p>
          <a:p>
            <a:pPr algn="ctr"/>
            <a:r>
              <a:rPr lang="en-US" sz="5400" b="1" dirty="0">
                <a:solidFill>
                  <a:srgbClr val="FF0000"/>
                </a:solidFill>
              </a:rPr>
              <a:t>5.0 / 3 = 1.66667</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2" name="TextBox 1">
            <a:extLst>
              <a:ext uri="{FF2B5EF4-FFF2-40B4-BE49-F238E27FC236}">
                <a16:creationId xmlns:a16="http://schemas.microsoft.com/office/drawing/2014/main" id="{AB81FF47-BC56-4131-35C1-13CBCD462601}"/>
              </a:ext>
            </a:extLst>
          </p:cNvPr>
          <p:cNvSpPr txBox="1"/>
          <p:nvPr/>
        </p:nvSpPr>
        <p:spPr>
          <a:xfrm>
            <a:off x="1796473" y="4895272"/>
            <a:ext cx="8922327" cy="1077218"/>
          </a:xfrm>
          <a:prstGeom prst="rect">
            <a:avLst/>
          </a:prstGeom>
          <a:noFill/>
        </p:spPr>
        <p:txBody>
          <a:bodyPr wrap="square" rtlCol="0">
            <a:spAutoFit/>
          </a:bodyPr>
          <a:lstStyle/>
          <a:p>
            <a:pPr algn="ctr"/>
            <a:r>
              <a:rPr lang="en-US" sz="3200" b="1" dirty="0">
                <a:latin typeface="Catamaran" panose="020B0604020202020204"/>
              </a:rPr>
              <a:t>This might also be useful elsewhere in this week’s PSETs…</a:t>
            </a:r>
          </a:p>
        </p:txBody>
      </p:sp>
    </p:spTree>
    <p:extLst>
      <p:ext uri="{BB962C8B-B14F-4D97-AF65-F5344CB8AC3E}">
        <p14:creationId xmlns:p14="http://schemas.microsoft.com/office/powerpoint/2010/main" val="924095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621003"/>
            <a:ext cx="10272000" cy="540306"/>
          </a:xfrm>
        </p:spPr>
        <p:txBody>
          <a:bodyPr/>
          <a:lstStyle/>
          <a:p>
            <a:r>
              <a:rPr lang="en-US" sz="2800" b="1" dirty="0"/>
              <a:t>Relational operators:</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10" name="Text Placeholder 6">
            <a:extLst>
              <a:ext uri="{FF2B5EF4-FFF2-40B4-BE49-F238E27FC236}">
                <a16:creationId xmlns:a16="http://schemas.microsoft.com/office/drawing/2014/main" id="{046DBAD1-5AC0-F0C1-BE94-5CBE9F9F55DE}"/>
              </a:ext>
            </a:extLst>
          </p:cNvPr>
          <p:cNvSpPr txBox="1">
            <a:spLocks/>
          </p:cNvSpPr>
          <p:nvPr/>
        </p:nvSpPr>
        <p:spPr>
          <a:xfrm>
            <a:off x="960000" y="2563101"/>
            <a:ext cx="10272000" cy="1731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pPr algn="ctr"/>
            <a:r>
              <a:rPr lang="en-US" sz="8800" b="1" dirty="0"/>
              <a:t>&lt;   &lt;=   </a:t>
            </a:r>
            <a:r>
              <a:rPr lang="en-US" sz="8800" b="1" dirty="0">
                <a:solidFill>
                  <a:srgbClr val="FF0000"/>
                </a:solidFill>
              </a:rPr>
              <a:t>==   !=</a:t>
            </a:r>
            <a:r>
              <a:rPr lang="en-US" sz="8800" b="1" dirty="0"/>
              <a:t>   &gt;=   &gt;</a:t>
            </a:r>
          </a:p>
        </p:txBody>
      </p:sp>
    </p:spTree>
    <p:extLst>
      <p:ext uri="{BB962C8B-B14F-4D97-AF65-F5344CB8AC3E}">
        <p14:creationId xmlns:p14="http://schemas.microsoft.com/office/powerpoint/2010/main" val="42544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0">
                                            <p:txEl>
                                              <p:pRg st="0" end="0"/>
                                            </p:txEl>
                                          </p:spTgt>
                                        </p:tgtEl>
                                        <p:attrNameLst>
                                          <p:attrName>style.color</p:attrName>
                                        </p:attrNameLst>
                                      </p:cBhvr>
                                      <p:to>
                                        <a:srgbClr val="FF0000"/>
                                      </p:to>
                                    </p:animClr>
                                    <p:animClr clrSpc="rgb" dir="cw">
                                      <p:cBhvr>
                                        <p:cTn id="7" dur="500" fill="hold"/>
                                        <p:tgtEl>
                                          <p:spTgt spid="10">
                                            <p:txEl>
                                              <p:pRg st="0" end="0"/>
                                            </p:txEl>
                                          </p:spTgt>
                                        </p:tgtEl>
                                        <p:attrNameLst>
                                          <p:attrName>fillcolor</p:attrName>
                                        </p:attrNameLst>
                                      </p:cBhvr>
                                      <p:to>
                                        <a:srgbClr val="FF0000"/>
                                      </p:to>
                                    </p:animClr>
                                    <p:set>
                                      <p:cBhvr>
                                        <p:cTn id="8" dur="500" fill="hold"/>
                                        <p:tgtEl>
                                          <p:spTgt spid="10">
                                            <p:txEl>
                                              <p:pRg st="0" end="0"/>
                                            </p:txEl>
                                          </p:spTgt>
                                        </p:tgtEl>
                                        <p:attrNameLst>
                                          <p:attrName>fill.type</p:attrName>
                                        </p:attrNameLst>
                                      </p:cBhvr>
                                      <p:to>
                                        <p:strVal val="solid"/>
                                      </p:to>
                                    </p:set>
                                    <p:set>
                                      <p:cBhvr>
                                        <p:cTn id="9"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A54567-5336-8476-AC2E-90694B6BE619}"/>
              </a:ext>
            </a:extLst>
          </p:cNvPr>
          <p:cNvSpPr>
            <a:spLocks noGrp="1"/>
          </p:cNvSpPr>
          <p:nvPr>
            <p:ph type="body" idx="1"/>
          </p:nvPr>
        </p:nvSpPr>
        <p:spPr>
          <a:xfrm>
            <a:off x="960000" y="1621003"/>
            <a:ext cx="10272000" cy="540306"/>
          </a:xfrm>
        </p:spPr>
        <p:txBody>
          <a:bodyPr/>
          <a:lstStyle/>
          <a:p>
            <a:r>
              <a:rPr lang="en-US" sz="2800" b="1" dirty="0"/>
              <a:t>Logical operators:</a:t>
            </a:r>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sp>
        <p:nvSpPr>
          <p:cNvPr id="10" name="Text Placeholder 6">
            <a:extLst>
              <a:ext uri="{FF2B5EF4-FFF2-40B4-BE49-F238E27FC236}">
                <a16:creationId xmlns:a16="http://schemas.microsoft.com/office/drawing/2014/main" id="{046DBAD1-5AC0-F0C1-BE94-5CBE9F9F55DE}"/>
              </a:ext>
            </a:extLst>
          </p:cNvPr>
          <p:cNvSpPr txBox="1">
            <a:spLocks/>
          </p:cNvSpPr>
          <p:nvPr/>
        </p:nvSpPr>
        <p:spPr>
          <a:xfrm>
            <a:off x="960000" y="2563101"/>
            <a:ext cx="10272000" cy="1731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pPr algn="ctr"/>
            <a:r>
              <a:rPr lang="en-US" sz="9600" b="1" dirty="0"/>
              <a:t>&amp;&amp;  ||  !</a:t>
            </a:r>
          </a:p>
        </p:txBody>
      </p:sp>
    </p:spTree>
    <p:extLst>
      <p:ext uri="{BB962C8B-B14F-4D97-AF65-F5344CB8AC3E}">
        <p14:creationId xmlns:p14="http://schemas.microsoft.com/office/powerpoint/2010/main" val="302410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0">
                                            <p:txEl>
                                              <p:pRg st="0" end="0"/>
                                            </p:txEl>
                                          </p:spTgt>
                                        </p:tgtEl>
                                        <p:attrNameLst>
                                          <p:attrName>style.color</p:attrName>
                                        </p:attrNameLst>
                                      </p:cBhvr>
                                      <p:to>
                                        <a:srgbClr val="FF0000"/>
                                      </p:to>
                                    </p:animClr>
                                    <p:animClr clrSpc="rgb" dir="cw">
                                      <p:cBhvr>
                                        <p:cTn id="7" dur="500" fill="hold"/>
                                        <p:tgtEl>
                                          <p:spTgt spid="10">
                                            <p:txEl>
                                              <p:pRg st="0" end="0"/>
                                            </p:txEl>
                                          </p:spTgt>
                                        </p:tgtEl>
                                        <p:attrNameLst>
                                          <p:attrName>fillcolor</p:attrName>
                                        </p:attrNameLst>
                                      </p:cBhvr>
                                      <p:to>
                                        <a:srgbClr val="FF0000"/>
                                      </p:to>
                                    </p:animClr>
                                    <p:set>
                                      <p:cBhvr>
                                        <p:cTn id="8" dur="500" fill="hold"/>
                                        <p:tgtEl>
                                          <p:spTgt spid="10">
                                            <p:txEl>
                                              <p:pRg st="0" end="0"/>
                                            </p:txEl>
                                          </p:spTgt>
                                        </p:tgtEl>
                                        <p:attrNameLst>
                                          <p:attrName>fill.type</p:attrName>
                                        </p:attrNameLst>
                                      </p:cBhvr>
                                      <p:to>
                                        <p:strVal val="solid"/>
                                      </p:to>
                                    </p:set>
                                    <p:set>
                                      <p:cBhvr>
                                        <p:cTn id="9"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Operators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pic>
        <p:nvPicPr>
          <p:cNvPr id="3" name="Picture 2" descr="A screen shot of a computer program&#10;&#10;Description automatically generated">
            <a:extLst>
              <a:ext uri="{FF2B5EF4-FFF2-40B4-BE49-F238E27FC236}">
                <a16:creationId xmlns:a16="http://schemas.microsoft.com/office/drawing/2014/main" id="{4E9BBFDF-B9B1-4E17-FE41-16BCD35BE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391" y="728600"/>
            <a:ext cx="7086600" cy="5410200"/>
          </a:xfrm>
          <a:prstGeom prst="rect">
            <a:avLst/>
          </a:prstGeom>
        </p:spPr>
      </p:pic>
    </p:spTree>
    <p:extLst>
      <p:ext uri="{BB962C8B-B14F-4D97-AF65-F5344CB8AC3E}">
        <p14:creationId xmlns:p14="http://schemas.microsoft.com/office/powerpoint/2010/main" val="3240396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CBB34CF-F04E-7651-5723-86A5706FDF18}"/>
              </a:ext>
            </a:extLst>
          </p:cNvPr>
          <p:cNvSpPr>
            <a:spLocks noGrp="1"/>
          </p:cNvSpPr>
          <p:nvPr>
            <p:ph type="title"/>
          </p:nvPr>
        </p:nvSpPr>
        <p:spPr/>
        <p:txBody>
          <a:bodyPr/>
          <a:lstStyle/>
          <a:p>
            <a:endParaRPr lang="en-US"/>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7" name="Picture 6" descr="A computer screen shot of a program code&#10;&#10;Description automatically generated">
            <a:extLst>
              <a:ext uri="{FF2B5EF4-FFF2-40B4-BE49-F238E27FC236}">
                <a16:creationId xmlns:a16="http://schemas.microsoft.com/office/drawing/2014/main" id="{118BB7F3-2C07-414C-B575-D768C38FB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 y="696165"/>
            <a:ext cx="8620650" cy="5465669"/>
          </a:xfrm>
          <a:prstGeom prst="rect">
            <a:avLst/>
          </a:prstGeom>
        </p:spPr>
      </p:pic>
      <p:sp>
        <p:nvSpPr>
          <p:cNvPr id="8" name="TextBox 7">
            <a:extLst>
              <a:ext uri="{FF2B5EF4-FFF2-40B4-BE49-F238E27FC236}">
                <a16:creationId xmlns:a16="http://schemas.microsoft.com/office/drawing/2014/main" id="{94DD449B-8FDA-D440-91F3-FAF34663AAD5}"/>
              </a:ext>
            </a:extLst>
          </p:cNvPr>
          <p:cNvSpPr txBox="1"/>
          <p:nvPr/>
        </p:nvSpPr>
        <p:spPr>
          <a:xfrm>
            <a:off x="9342582" y="1676400"/>
            <a:ext cx="2038317" cy="646331"/>
          </a:xfrm>
          <a:prstGeom prst="rect">
            <a:avLst/>
          </a:prstGeom>
          <a:noFill/>
        </p:spPr>
        <p:txBody>
          <a:bodyPr wrap="square" rtlCol="0">
            <a:spAutoFit/>
          </a:bodyPr>
          <a:lstStyle/>
          <a:p>
            <a:r>
              <a:rPr lang="en-US" sz="3600" b="1" dirty="0">
                <a:latin typeface="Cormorant Garamond Medium" pitchFamily="2" charset="0"/>
                <a:ea typeface="Cormorant Garamond Medium" pitchFamily="2" charset="0"/>
              </a:rPr>
              <a:t>Challenge</a:t>
            </a:r>
          </a:p>
        </p:txBody>
      </p:sp>
      <p:sp>
        <p:nvSpPr>
          <p:cNvPr id="10" name="TextBox 9">
            <a:extLst>
              <a:ext uri="{FF2B5EF4-FFF2-40B4-BE49-F238E27FC236}">
                <a16:creationId xmlns:a16="http://schemas.microsoft.com/office/drawing/2014/main" id="{B3FB66AD-5E36-F848-933A-99EEED7EB97F}"/>
              </a:ext>
            </a:extLst>
          </p:cNvPr>
          <p:cNvSpPr txBox="1"/>
          <p:nvPr/>
        </p:nvSpPr>
        <p:spPr>
          <a:xfrm>
            <a:off x="9453418" y="2396836"/>
            <a:ext cx="1805709" cy="2677656"/>
          </a:xfrm>
          <a:prstGeom prst="rect">
            <a:avLst/>
          </a:prstGeom>
          <a:noFill/>
        </p:spPr>
        <p:txBody>
          <a:bodyPr wrap="square" rtlCol="0">
            <a:spAutoFit/>
          </a:bodyPr>
          <a:lstStyle/>
          <a:p>
            <a:r>
              <a:rPr lang="en-US" sz="2800" dirty="0">
                <a:latin typeface="Catamaran" panose="020B0604020202020204"/>
              </a:rPr>
              <a:t>What do you think this code does? Discuss in pairs.</a:t>
            </a:r>
          </a:p>
        </p:txBody>
      </p:sp>
    </p:spTree>
    <p:extLst>
      <p:ext uri="{BB962C8B-B14F-4D97-AF65-F5344CB8AC3E}">
        <p14:creationId xmlns:p14="http://schemas.microsoft.com/office/powerpoint/2010/main" val="1176779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189E543-6524-728D-AFB5-A6E9FAB8FBAC}"/>
              </a:ext>
            </a:extLst>
          </p:cNvPr>
          <p:cNvSpPr>
            <a:spLocks noGrp="1"/>
          </p:cNvSpPr>
          <p:nvPr>
            <p:ph type="body" idx="1"/>
          </p:nvPr>
        </p:nvSpPr>
        <p:spPr>
          <a:xfrm>
            <a:off x="776351" y="1462860"/>
            <a:ext cx="10604548" cy="4831721"/>
          </a:xfrm>
        </p:spPr>
        <p:txBody>
          <a:bodyPr/>
          <a:lstStyle/>
          <a:p>
            <a:endParaRPr lang="en-US" dirty="0"/>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a:xfrm>
            <a:off x="784227" y="684137"/>
            <a:ext cx="10623544" cy="765548"/>
          </a:xfrm>
        </p:spPr>
        <p:txBody>
          <a:bodyPr/>
          <a:lstStyle/>
          <a:p>
            <a:r>
              <a:rPr lang="en-US" dirty="0"/>
              <a:t>Strings</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solidFill>
            <a:srgbClr val="002060"/>
          </a:solidFill>
        </p:spPr>
        <p:txBody>
          <a:bodyPr/>
          <a:lstStyle/>
          <a:p>
            <a:r>
              <a:rPr lang="en-US" dirty="0">
                <a:solidFill>
                  <a:schemeClr val="bg1"/>
                </a:solidFill>
              </a:rPr>
              <a:t>C syntax</a:t>
            </a:r>
          </a:p>
        </p:txBody>
      </p:sp>
      <p:pic>
        <p:nvPicPr>
          <p:cNvPr id="4" name="Picture 3" descr="A screen shot of a computer screen&#10;&#10;Description automatically generated">
            <a:extLst>
              <a:ext uri="{FF2B5EF4-FFF2-40B4-BE49-F238E27FC236}">
                <a16:creationId xmlns:a16="http://schemas.microsoft.com/office/drawing/2014/main" id="{5A3514FB-DCD3-A0EE-3116-F5AF2A878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36" y="1522093"/>
            <a:ext cx="9851127" cy="4746452"/>
          </a:xfrm>
          <a:prstGeom prst="rect">
            <a:avLst/>
          </a:prstGeom>
        </p:spPr>
      </p:pic>
      <p:sp>
        <p:nvSpPr>
          <p:cNvPr id="7" name="Arrow: Up 6">
            <a:extLst>
              <a:ext uri="{FF2B5EF4-FFF2-40B4-BE49-F238E27FC236}">
                <a16:creationId xmlns:a16="http://schemas.microsoft.com/office/drawing/2014/main" id="{D3E36A0D-390B-43B4-63B2-1B5FB91F86F2}"/>
              </a:ext>
            </a:extLst>
          </p:cNvPr>
          <p:cNvSpPr/>
          <p:nvPr/>
        </p:nvSpPr>
        <p:spPr>
          <a:xfrm>
            <a:off x="7675418" y="5395140"/>
            <a:ext cx="424873" cy="82370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4F5B92DE-00CD-38FF-F9E6-332C6A996CC4}"/>
              </a:ext>
            </a:extLst>
          </p:cNvPr>
          <p:cNvSpPr/>
          <p:nvPr/>
        </p:nvSpPr>
        <p:spPr>
          <a:xfrm>
            <a:off x="9361055" y="3763818"/>
            <a:ext cx="480290" cy="8589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563B031C-56A1-BAF7-8761-FF322AAEC0B4}"/>
              </a:ext>
            </a:extLst>
          </p:cNvPr>
          <p:cNvSpPr/>
          <p:nvPr/>
        </p:nvSpPr>
        <p:spPr>
          <a:xfrm>
            <a:off x="4899890" y="3017156"/>
            <a:ext cx="1676400" cy="290945"/>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37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D4486-A431-7F5F-C2AC-013D4A118653}"/>
              </a:ext>
            </a:extLst>
          </p:cNvPr>
          <p:cNvSpPr>
            <a:spLocks noGrp="1"/>
          </p:cNvSpPr>
          <p:nvPr>
            <p:ph type="body" idx="1"/>
          </p:nvPr>
        </p:nvSpPr>
        <p:spPr/>
        <p:txBody>
          <a:bodyPr/>
          <a:lstStyle/>
          <a:p>
            <a:pPr>
              <a:lnSpc>
                <a:spcPct val="150000"/>
              </a:lnSpc>
            </a:pPr>
            <a:r>
              <a:rPr lang="en-US" sz="3200" dirty="0"/>
              <a:t>We’ve just looked at:</a:t>
            </a:r>
          </a:p>
          <a:p>
            <a:pPr marL="488945" indent="-285750">
              <a:lnSpc>
                <a:spcPct val="150000"/>
              </a:lnSpc>
              <a:buFont typeface="Arial" panose="020B0604020202020204" pitchFamily="34" charset="0"/>
              <a:buChar char="•"/>
            </a:pPr>
            <a:r>
              <a:rPr lang="en-US" sz="3200" b="1" dirty="0"/>
              <a:t>Conditionals </a:t>
            </a:r>
            <a:r>
              <a:rPr lang="en-US" sz="3200" dirty="0"/>
              <a:t>(if-else)</a:t>
            </a:r>
          </a:p>
          <a:p>
            <a:pPr marL="488945" indent="-285750">
              <a:lnSpc>
                <a:spcPct val="150000"/>
              </a:lnSpc>
              <a:buFont typeface="Arial" panose="020B0604020202020204" pitchFamily="34" charset="0"/>
              <a:buChar char="•"/>
            </a:pPr>
            <a:r>
              <a:rPr lang="en-US" sz="3200" b="1" dirty="0"/>
              <a:t>Loops </a:t>
            </a:r>
            <a:r>
              <a:rPr lang="en-US" sz="3200" dirty="0"/>
              <a:t>(for, while, do-while)</a:t>
            </a:r>
          </a:p>
          <a:p>
            <a:pPr marL="488945" indent="-285750">
              <a:lnSpc>
                <a:spcPct val="150000"/>
              </a:lnSpc>
              <a:buFont typeface="Arial" panose="020B0604020202020204" pitchFamily="34" charset="0"/>
              <a:buChar char="•"/>
            </a:pPr>
            <a:r>
              <a:rPr lang="en-US" sz="3200" b="1" dirty="0"/>
              <a:t>Common operators</a:t>
            </a:r>
            <a:r>
              <a:rPr lang="en-US" sz="3200" dirty="0"/>
              <a:t> (Arithmetic, relational and logical)</a:t>
            </a:r>
          </a:p>
          <a:p>
            <a:pPr marL="488945" indent="-285750">
              <a:lnSpc>
                <a:spcPct val="150000"/>
              </a:lnSpc>
              <a:buFont typeface="Arial" panose="020B0604020202020204" pitchFamily="34" charset="0"/>
              <a:buChar char="•"/>
            </a:pPr>
            <a:r>
              <a:rPr lang="en-US" sz="3200" b="1" dirty="0"/>
              <a:t>Brief info on strings</a:t>
            </a:r>
            <a:r>
              <a:rPr lang="en-US" sz="3200" dirty="0"/>
              <a:t> (</a:t>
            </a:r>
            <a:r>
              <a:rPr lang="en-US" sz="3200" dirty="0" err="1"/>
              <a:t>strlen</a:t>
            </a:r>
            <a:r>
              <a:rPr lang="en-US" sz="3200" dirty="0"/>
              <a:t>, accessing individual chars)</a:t>
            </a:r>
            <a:endParaRPr lang="en-US" sz="3200" b="1" dirty="0"/>
          </a:p>
        </p:txBody>
      </p:sp>
      <p:sp>
        <p:nvSpPr>
          <p:cNvPr id="6" name="Title 5">
            <a:extLst>
              <a:ext uri="{FF2B5EF4-FFF2-40B4-BE49-F238E27FC236}">
                <a16:creationId xmlns:a16="http://schemas.microsoft.com/office/drawing/2014/main" id="{4F4AF285-34A1-26A2-6024-45826BFF200B}"/>
              </a:ext>
            </a:extLst>
          </p:cNvPr>
          <p:cNvSpPr>
            <a:spLocks noGrp="1"/>
          </p:cNvSpPr>
          <p:nvPr>
            <p:ph type="title"/>
          </p:nvPr>
        </p:nvSpPr>
        <p:spPr/>
        <p:txBody>
          <a:bodyPr/>
          <a:lstStyle/>
          <a:p>
            <a:r>
              <a:rPr lang="en-US" dirty="0"/>
              <a:t>Section Summary</a:t>
            </a:r>
          </a:p>
        </p:txBody>
      </p:sp>
      <p:sp>
        <p:nvSpPr>
          <p:cNvPr id="9" name="Content Placeholder 5">
            <a:extLst>
              <a:ext uri="{FF2B5EF4-FFF2-40B4-BE49-F238E27FC236}">
                <a16:creationId xmlns:a16="http://schemas.microsoft.com/office/drawing/2014/main" id="{A44BE90A-82E0-ED4A-4012-54C9B0D69D21}"/>
              </a:ext>
            </a:extLst>
          </p:cNvPr>
          <p:cNvSpPr>
            <a:spLocks noGrp="1"/>
          </p:cNvSpPr>
          <p:nvPr>
            <p:ph sz="quarter" idx="10"/>
          </p:nvPr>
        </p:nvSpPr>
        <p:spPr>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3630086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459799-8B8F-E099-0186-7F82D994C1D8}"/>
              </a:ext>
            </a:extLst>
          </p:cNvPr>
          <p:cNvSpPr>
            <a:spLocks noGrp="1"/>
          </p:cNvSpPr>
          <p:nvPr>
            <p:ph type="title"/>
          </p:nvPr>
        </p:nvSpPr>
        <p:spPr/>
        <p:txBody>
          <a:bodyPr/>
          <a:lstStyle/>
          <a:p>
            <a:r>
              <a:rPr lang="en-US" dirty="0"/>
              <a:t>Extension</a:t>
            </a:r>
          </a:p>
        </p:txBody>
      </p:sp>
      <p:sp>
        <p:nvSpPr>
          <p:cNvPr id="7" name="Title 6">
            <a:extLst>
              <a:ext uri="{FF2B5EF4-FFF2-40B4-BE49-F238E27FC236}">
                <a16:creationId xmlns:a16="http://schemas.microsoft.com/office/drawing/2014/main" id="{07C9221F-87B4-07C2-4B5F-38043CE82884}"/>
              </a:ext>
            </a:extLst>
          </p:cNvPr>
          <p:cNvSpPr>
            <a:spLocks noGrp="1"/>
          </p:cNvSpPr>
          <p:nvPr>
            <p:ph type="title" idx="2"/>
          </p:nvPr>
        </p:nvSpPr>
        <p:spPr/>
        <p:txBody>
          <a:bodyPr/>
          <a:lstStyle/>
          <a:p>
            <a:r>
              <a:rPr lang="en-US" dirty="0"/>
              <a:t>3.5</a:t>
            </a:r>
          </a:p>
        </p:txBody>
      </p:sp>
      <p:sp>
        <p:nvSpPr>
          <p:cNvPr id="6" name="Subtitle 5">
            <a:extLst>
              <a:ext uri="{FF2B5EF4-FFF2-40B4-BE49-F238E27FC236}">
                <a16:creationId xmlns:a16="http://schemas.microsoft.com/office/drawing/2014/main" id="{A0CC709B-05F3-B99A-FD31-40F9EE9CD4D0}"/>
              </a:ext>
            </a:extLst>
          </p:cNvPr>
          <p:cNvSpPr>
            <a:spLocks noGrp="1"/>
          </p:cNvSpPr>
          <p:nvPr>
            <p:ph type="subTitle" idx="1"/>
          </p:nvPr>
        </p:nvSpPr>
        <p:spPr/>
        <p:txBody>
          <a:bodyPr/>
          <a:lstStyle/>
          <a:p>
            <a:r>
              <a:rPr lang="en-US" dirty="0"/>
              <a:t>Time dependent, a little push further :P</a:t>
            </a:r>
          </a:p>
        </p:txBody>
      </p:sp>
    </p:spTree>
    <p:extLst>
      <p:ext uri="{BB962C8B-B14F-4D97-AF65-F5344CB8AC3E}">
        <p14:creationId xmlns:p14="http://schemas.microsoft.com/office/powerpoint/2010/main" val="363590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lack square with colorful text&#10;&#10;Description automatically generated">
            <a:extLst>
              <a:ext uri="{FF2B5EF4-FFF2-40B4-BE49-F238E27FC236}">
                <a16:creationId xmlns:a16="http://schemas.microsoft.com/office/drawing/2014/main" id="{359E24EA-7111-DCA5-1237-7A273D2B0AC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577" b="8577"/>
          <a:stretch>
            <a:fillRect/>
          </a:stretch>
        </p:blipFill>
        <p:spPr/>
      </p:pic>
      <p:sp>
        <p:nvSpPr>
          <p:cNvPr id="3" name="Text Placeholder 2">
            <a:extLst>
              <a:ext uri="{FF2B5EF4-FFF2-40B4-BE49-F238E27FC236}">
                <a16:creationId xmlns:a16="http://schemas.microsoft.com/office/drawing/2014/main" id="{5C8DB0C6-9637-EA8D-3085-0606369BF385}"/>
              </a:ext>
            </a:extLst>
          </p:cNvPr>
          <p:cNvSpPr>
            <a:spLocks noGrp="1"/>
          </p:cNvSpPr>
          <p:nvPr>
            <p:ph type="body" sz="quarter" idx="11"/>
          </p:nvPr>
        </p:nvSpPr>
        <p:spPr/>
        <p:txBody>
          <a:bodyPr/>
          <a:lstStyle/>
          <a:p>
            <a:r>
              <a:rPr lang="en-US" sz="3600" dirty="0"/>
              <a:t>Do you think this is valid C code?</a:t>
            </a:r>
          </a:p>
        </p:txBody>
      </p:sp>
      <p:sp>
        <p:nvSpPr>
          <p:cNvPr id="5" name="Text Placeholder 4">
            <a:extLst>
              <a:ext uri="{FF2B5EF4-FFF2-40B4-BE49-F238E27FC236}">
                <a16:creationId xmlns:a16="http://schemas.microsoft.com/office/drawing/2014/main" id="{CE91767F-0228-A4DD-EA68-AABE14B93960}"/>
              </a:ext>
            </a:extLst>
          </p:cNvPr>
          <p:cNvSpPr>
            <a:spLocks noGrp="1"/>
          </p:cNvSpPr>
          <p:nvPr>
            <p:ph type="body" sz="quarter" idx="14"/>
          </p:nvPr>
        </p:nvSpPr>
        <p:spPr/>
        <p:txBody>
          <a:bodyPr/>
          <a:lstStyle/>
          <a:p>
            <a:r>
              <a:rPr lang="en-US" dirty="0"/>
              <a:t>Quiz! (1)</a:t>
            </a:r>
          </a:p>
        </p:txBody>
      </p:sp>
      <p:sp>
        <p:nvSpPr>
          <p:cNvPr id="2" name="Content Placeholder 5">
            <a:extLst>
              <a:ext uri="{FF2B5EF4-FFF2-40B4-BE49-F238E27FC236}">
                <a16:creationId xmlns:a16="http://schemas.microsoft.com/office/drawing/2014/main" id="{6DAB2319-855C-A305-0F21-48BCC9DCB40D}"/>
              </a:ext>
            </a:extLst>
          </p:cNvPr>
          <p:cNvSpPr>
            <a:spLocks noGrp="1"/>
          </p:cNvSpPr>
          <p:nvPr>
            <p:ph sz="quarter" idx="13"/>
          </p:nvPr>
        </p:nvSpPr>
        <p:spPr>
          <a:xfrm>
            <a:off x="10456863" y="974725"/>
            <a:ext cx="1768475" cy="500063"/>
          </a:xfrm>
          <a:solidFill>
            <a:schemeClr val="accent6">
              <a:lumMod val="60000"/>
              <a:lumOff val="40000"/>
            </a:schemeClr>
          </a:solidFill>
        </p:spPr>
        <p:txBody>
          <a:bodyPr/>
          <a:lstStyle/>
          <a:p>
            <a:r>
              <a:rPr lang="en-US" dirty="0">
                <a:solidFill>
                  <a:sysClr val="windowText" lastClr="000000"/>
                </a:solidFill>
              </a:rPr>
              <a:t>Extension</a:t>
            </a:r>
          </a:p>
        </p:txBody>
      </p:sp>
    </p:spTree>
    <p:extLst>
      <p:ext uri="{BB962C8B-B14F-4D97-AF65-F5344CB8AC3E}">
        <p14:creationId xmlns:p14="http://schemas.microsoft.com/office/powerpoint/2010/main" val="2704424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2AB81C-3295-364E-9FB1-9ECC6F1F92F6}"/>
              </a:ext>
            </a:extLst>
          </p:cNvPr>
          <p:cNvSpPr>
            <a:spLocks noGrp="1"/>
          </p:cNvSpPr>
          <p:nvPr>
            <p:ph type="body" idx="1"/>
          </p:nvPr>
        </p:nvSpPr>
        <p:spPr>
          <a:xfrm>
            <a:off x="959999" y="1621003"/>
            <a:ext cx="9985091" cy="1043688"/>
          </a:xfrm>
        </p:spPr>
        <p:txBody>
          <a:bodyPr/>
          <a:lstStyle/>
          <a:p>
            <a:r>
              <a:rPr lang="en-US" sz="2400" dirty="0"/>
              <a:t>Whitespace is not totally ignored (e.g. you need a space between int and x to distinguish), but the quantity of whitespace doesn’t matter.</a:t>
            </a:r>
          </a:p>
        </p:txBody>
      </p:sp>
      <p:sp>
        <p:nvSpPr>
          <p:cNvPr id="5" name="Title 4">
            <a:extLst>
              <a:ext uri="{FF2B5EF4-FFF2-40B4-BE49-F238E27FC236}">
                <a16:creationId xmlns:a16="http://schemas.microsoft.com/office/drawing/2014/main" id="{378E751E-4DAF-8F3C-D4D5-83E4128DEF09}"/>
              </a:ext>
            </a:extLst>
          </p:cNvPr>
          <p:cNvSpPr>
            <a:spLocks noGrp="1"/>
          </p:cNvSpPr>
          <p:nvPr>
            <p:ph type="title"/>
          </p:nvPr>
        </p:nvSpPr>
        <p:spPr/>
        <p:txBody>
          <a:bodyPr/>
          <a:lstStyle/>
          <a:p>
            <a:r>
              <a:rPr lang="en-US"/>
              <a:t>Whitespace</a:t>
            </a:r>
          </a:p>
        </p:txBody>
      </p:sp>
      <p:sp>
        <p:nvSpPr>
          <p:cNvPr id="7" name="Content Placeholder 6">
            <a:extLst>
              <a:ext uri="{FF2B5EF4-FFF2-40B4-BE49-F238E27FC236}">
                <a16:creationId xmlns:a16="http://schemas.microsoft.com/office/drawing/2014/main" id="{04DB589D-D97F-1E47-E291-E1526DC9296D}"/>
              </a:ext>
            </a:extLst>
          </p:cNvPr>
          <p:cNvSpPr>
            <a:spLocks noGrp="1"/>
          </p:cNvSpPr>
          <p:nvPr>
            <p:ph sz="quarter" idx="10"/>
          </p:nvPr>
        </p:nvSpPr>
        <p:spPr>
          <a:solidFill>
            <a:schemeClr val="accent6">
              <a:lumMod val="60000"/>
              <a:lumOff val="40000"/>
            </a:schemeClr>
          </a:solidFill>
        </p:spPr>
        <p:txBody>
          <a:bodyPr/>
          <a:lstStyle/>
          <a:p>
            <a:r>
              <a:rPr lang="en-US" dirty="0">
                <a:solidFill>
                  <a:sysClr val="windowText" lastClr="000000"/>
                </a:solidFill>
              </a:rPr>
              <a:t>Extension</a:t>
            </a:r>
          </a:p>
        </p:txBody>
      </p:sp>
      <p:pic>
        <p:nvPicPr>
          <p:cNvPr id="10" name="Picture 9" descr="A black and white screen with blue and orange text&#10;&#10;Description automatically generated">
            <a:extLst>
              <a:ext uri="{FF2B5EF4-FFF2-40B4-BE49-F238E27FC236}">
                <a16:creationId xmlns:a16="http://schemas.microsoft.com/office/drawing/2014/main" id="{6249506E-4F43-509B-0F8A-F759C4B04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184" y="2623128"/>
            <a:ext cx="10069631" cy="3065553"/>
          </a:xfrm>
          <a:prstGeom prst="rect">
            <a:avLst/>
          </a:prstGeom>
        </p:spPr>
      </p:pic>
    </p:spTree>
    <p:extLst>
      <p:ext uri="{BB962C8B-B14F-4D97-AF65-F5344CB8AC3E}">
        <p14:creationId xmlns:p14="http://schemas.microsoft.com/office/powerpoint/2010/main" val="3826255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3B08C9-6815-1B03-95C8-89D74DC06F21}"/>
              </a:ext>
            </a:extLst>
          </p:cNvPr>
          <p:cNvSpPr>
            <a:spLocks noGrp="1"/>
          </p:cNvSpPr>
          <p:nvPr>
            <p:ph type="body" idx="1"/>
          </p:nvPr>
        </p:nvSpPr>
        <p:spPr>
          <a:xfrm>
            <a:off x="960000" y="2313991"/>
            <a:ext cx="4721793" cy="3862211"/>
          </a:xfrm>
        </p:spPr>
        <p:txBody>
          <a:bodyPr/>
          <a:lstStyle/>
          <a:p>
            <a:pPr marL="488945" indent="-285750">
              <a:buFont typeface="Wingdings" panose="05000000000000000000" pitchFamily="2" charset="2"/>
              <a:buChar char="Ø"/>
            </a:pPr>
            <a:r>
              <a:rPr lang="en-US" sz="2000" dirty="0"/>
              <a:t>A </a:t>
            </a:r>
            <a:r>
              <a:rPr lang="en-US" sz="2000" b="1" dirty="0"/>
              <a:t>review session </a:t>
            </a:r>
            <a:r>
              <a:rPr lang="en-US" sz="2000" dirty="0"/>
              <a:t>to consolidate lecture understanding.</a:t>
            </a:r>
          </a:p>
          <a:p>
            <a:pPr marL="488945" indent="-285750">
              <a:buFont typeface="Wingdings" panose="05000000000000000000" pitchFamily="2" charset="2"/>
              <a:buChar char="Ø"/>
            </a:pPr>
            <a:r>
              <a:rPr lang="en-US" sz="2000" dirty="0"/>
              <a:t>A place to </a:t>
            </a:r>
            <a:r>
              <a:rPr lang="en-US" sz="2000" b="1" dirty="0"/>
              <a:t>meet friends </a:t>
            </a:r>
            <a:r>
              <a:rPr lang="en-US" sz="2000" dirty="0"/>
              <a:t>in the class!</a:t>
            </a:r>
          </a:p>
          <a:p>
            <a:pPr marL="488945" indent="-285750">
              <a:buFont typeface="Wingdings" panose="05000000000000000000" pitchFamily="2" charset="2"/>
              <a:buChar char="Ø"/>
            </a:pPr>
            <a:r>
              <a:rPr lang="en-US" sz="2000" dirty="0"/>
              <a:t>A place to </a:t>
            </a:r>
            <a:r>
              <a:rPr lang="en-US" sz="2000" b="1" dirty="0"/>
              <a:t>practice </a:t>
            </a:r>
            <a:r>
              <a:rPr lang="en-US" sz="2000" dirty="0"/>
              <a:t>what you’ve learned…</a:t>
            </a:r>
          </a:p>
          <a:p>
            <a:pPr marL="488945" indent="-285750">
              <a:buFont typeface="Wingdings" panose="05000000000000000000" pitchFamily="2" charset="2"/>
              <a:buChar char="Ø"/>
            </a:pPr>
            <a:r>
              <a:rPr lang="en-US" sz="2000" dirty="0"/>
              <a:t>and to </a:t>
            </a:r>
            <a:r>
              <a:rPr lang="en-US" sz="2000" b="1" dirty="0"/>
              <a:t>ask questions </a:t>
            </a:r>
            <a:r>
              <a:rPr lang="en-US" sz="2000" dirty="0"/>
              <a:t>about things you still find confusing!</a:t>
            </a:r>
          </a:p>
          <a:p>
            <a:pPr marL="488945" indent="-285750">
              <a:buFont typeface="Wingdings" panose="05000000000000000000" pitchFamily="2" charset="2"/>
              <a:buChar char="Ø"/>
            </a:pPr>
            <a:r>
              <a:rPr lang="en-US" sz="2000" dirty="0"/>
              <a:t>A </a:t>
            </a:r>
            <a:r>
              <a:rPr lang="en-US" sz="2000" b="1" dirty="0"/>
              <a:t>small, supportive group </a:t>
            </a:r>
            <a:r>
              <a:rPr lang="en-US" sz="2000" dirty="0"/>
              <a:t>effort.</a:t>
            </a:r>
          </a:p>
          <a:p>
            <a:pPr marL="488945" indent="-285750">
              <a:buFont typeface="Wingdings" panose="05000000000000000000" pitchFamily="2" charset="2"/>
              <a:buChar char="Ø"/>
            </a:pPr>
            <a:r>
              <a:rPr lang="en-US" sz="2000" b="1" dirty="0"/>
              <a:t>We’re here to have fun while learning!</a:t>
            </a:r>
          </a:p>
        </p:txBody>
      </p:sp>
      <p:sp>
        <p:nvSpPr>
          <p:cNvPr id="3" name="Title 2">
            <a:extLst>
              <a:ext uri="{FF2B5EF4-FFF2-40B4-BE49-F238E27FC236}">
                <a16:creationId xmlns:a16="http://schemas.microsoft.com/office/drawing/2014/main" id="{6AD345B4-B147-DA28-186A-0942A3C95235}"/>
              </a:ext>
            </a:extLst>
          </p:cNvPr>
          <p:cNvSpPr>
            <a:spLocks noGrp="1"/>
          </p:cNvSpPr>
          <p:nvPr>
            <p:ph type="title"/>
          </p:nvPr>
        </p:nvSpPr>
        <p:spPr/>
        <p:txBody>
          <a:bodyPr/>
          <a:lstStyle/>
          <a:p>
            <a:r>
              <a:rPr lang="en-US" dirty="0"/>
              <a:t>Section</a:t>
            </a:r>
          </a:p>
        </p:txBody>
      </p:sp>
      <p:sp>
        <p:nvSpPr>
          <p:cNvPr id="6" name="Content Placeholder 5">
            <a:extLst>
              <a:ext uri="{FF2B5EF4-FFF2-40B4-BE49-F238E27FC236}">
                <a16:creationId xmlns:a16="http://schemas.microsoft.com/office/drawing/2014/main" id="{022EFF85-7371-2EA6-A0C8-3AC088F9E15E}"/>
              </a:ext>
            </a:extLst>
          </p:cNvPr>
          <p:cNvSpPr>
            <a:spLocks noGrp="1"/>
          </p:cNvSpPr>
          <p:nvPr>
            <p:ph sz="quarter" idx="10"/>
          </p:nvPr>
        </p:nvSpPr>
        <p:spPr>
          <a:solidFill>
            <a:srgbClr val="00B0F0"/>
          </a:solidFill>
        </p:spPr>
        <p:txBody>
          <a:bodyPr/>
          <a:lstStyle/>
          <a:p>
            <a:r>
              <a:rPr lang="en-US" dirty="0">
                <a:solidFill>
                  <a:schemeClr val="bg1"/>
                </a:solidFill>
              </a:rPr>
              <a:t>Logistics</a:t>
            </a:r>
          </a:p>
        </p:txBody>
      </p:sp>
      <p:sp>
        <p:nvSpPr>
          <p:cNvPr id="7" name="Text Placeholder 6">
            <a:extLst>
              <a:ext uri="{FF2B5EF4-FFF2-40B4-BE49-F238E27FC236}">
                <a16:creationId xmlns:a16="http://schemas.microsoft.com/office/drawing/2014/main" id="{5077970E-273F-C806-CA17-4B6CAAB1C45C}"/>
              </a:ext>
            </a:extLst>
          </p:cNvPr>
          <p:cNvSpPr>
            <a:spLocks noGrp="1"/>
          </p:cNvSpPr>
          <p:nvPr>
            <p:ph type="body" idx="11"/>
          </p:nvPr>
        </p:nvSpPr>
        <p:spPr>
          <a:xfrm>
            <a:off x="6391874" y="2313990"/>
            <a:ext cx="4840127" cy="3824809"/>
          </a:xfrm>
        </p:spPr>
        <p:txBody>
          <a:bodyPr/>
          <a:lstStyle/>
          <a:p>
            <a:pPr marL="488945" indent="-285750">
              <a:buFontTx/>
              <a:buChar char="۞"/>
            </a:pPr>
            <a:r>
              <a:rPr lang="en-US" sz="2000" dirty="0"/>
              <a:t>The place for fixing your PSET code (that’s </a:t>
            </a:r>
            <a:r>
              <a:rPr lang="en-US" sz="2000" b="1" dirty="0"/>
              <a:t>office hours</a:t>
            </a:r>
            <a:r>
              <a:rPr lang="en-US" sz="2000" dirty="0"/>
              <a:t>!)</a:t>
            </a:r>
          </a:p>
          <a:p>
            <a:pPr marL="488945" indent="-285750">
              <a:buFontTx/>
              <a:buChar char="۞"/>
            </a:pPr>
            <a:r>
              <a:rPr lang="en-US" sz="2000" dirty="0"/>
              <a:t>The place for being on your phone.</a:t>
            </a:r>
          </a:p>
          <a:p>
            <a:pPr marL="488945" indent="-285750">
              <a:buFontTx/>
              <a:buChar char="۞"/>
            </a:pPr>
            <a:r>
              <a:rPr lang="en-US" sz="2000" dirty="0"/>
              <a:t>A place to be rude, unsupportive or in any way not cool to others – I will not tolerate it.</a:t>
            </a:r>
          </a:p>
          <a:p>
            <a:pPr marL="488945" indent="-285750">
              <a:buFontTx/>
              <a:buChar char="۞"/>
            </a:pPr>
            <a:endParaRPr lang="en-US" sz="2000" dirty="0"/>
          </a:p>
          <a:p>
            <a:pPr marL="488945" indent="-285750">
              <a:buFontTx/>
              <a:buChar char="۞"/>
            </a:pPr>
            <a:r>
              <a:rPr lang="en-US" sz="2000" dirty="0"/>
              <a:t>Optional… </a:t>
            </a:r>
            <a:r>
              <a:rPr lang="en-US" sz="2000" b="1" dirty="0"/>
              <a:t>it’s required for attendance points for you grade :P</a:t>
            </a:r>
          </a:p>
          <a:p>
            <a:pPr marL="488945" indent="-285750">
              <a:buFontTx/>
              <a:buChar char="۞"/>
            </a:pPr>
            <a:endParaRPr lang="en-US" sz="2000" b="1" dirty="0"/>
          </a:p>
          <a:p>
            <a:r>
              <a:rPr lang="en-US" sz="2000" i="1" dirty="0"/>
              <a:t>If you can’t make it one week, please contact me so I can help!</a:t>
            </a:r>
          </a:p>
        </p:txBody>
      </p:sp>
      <p:sp>
        <p:nvSpPr>
          <p:cNvPr id="8" name="Rectangle: Rounded Corners 7">
            <a:extLst>
              <a:ext uri="{FF2B5EF4-FFF2-40B4-BE49-F238E27FC236}">
                <a16:creationId xmlns:a16="http://schemas.microsoft.com/office/drawing/2014/main" id="{2609138A-5183-E68C-3ABB-8A713C4C1AA1}"/>
              </a:ext>
            </a:extLst>
          </p:cNvPr>
          <p:cNvSpPr/>
          <p:nvPr/>
        </p:nvSpPr>
        <p:spPr>
          <a:xfrm>
            <a:off x="960000" y="1621003"/>
            <a:ext cx="4721793" cy="632670"/>
          </a:xfrm>
          <a:prstGeom prst="roundRect">
            <a:avLst/>
          </a:prstGeom>
          <a:solidFill>
            <a:srgbClr val="92D050"/>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Cormorant Garamond Medium" pitchFamily="2" charset="0"/>
                <a:ea typeface="Cormorant Garamond Medium" pitchFamily="2" charset="0"/>
              </a:rPr>
              <a:t>Section is…</a:t>
            </a:r>
          </a:p>
        </p:txBody>
      </p:sp>
      <p:sp>
        <p:nvSpPr>
          <p:cNvPr id="9" name="Rectangle: Rounded Corners 8">
            <a:extLst>
              <a:ext uri="{FF2B5EF4-FFF2-40B4-BE49-F238E27FC236}">
                <a16:creationId xmlns:a16="http://schemas.microsoft.com/office/drawing/2014/main" id="{CCC4D8AA-25F9-4C26-2947-018A46151320}"/>
              </a:ext>
            </a:extLst>
          </p:cNvPr>
          <p:cNvSpPr/>
          <p:nvPr/>
        </p:nvSpPr>
        <p:spPr>
          <a:xfrm>
            <a:off x="6391874" y="1582060"/>
            <a:ext cx="4721793" cy="632670"/>
          </a:xfrm>
          <a:prstGeom prst="roundRect">
            <a:avLst/>
          </a:prstGeom>
          <a:solidFill>
            <a:srgbClr val="00B0F0"/>
          </a:solidFill>
          <a:ln>
            <a:solidFill>
              <a:schemeClr val="tx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Cormorant Garamond Medium" pitchFamily="2" charset="0"/>
                <a:ea typeface="Cormorant Garamond Medium" pitchFamily="2" charset="0"/>
              </a:rPr>
              <a:t>Section is not…</a:t>
            </a:r>
          </a:p>
        </p:txBody>
      </p:sp>
    </p:spTree>
    <p:extLst>
      <p:ext uri="{BB962C8B-B14F-4D97-AF65-F5344CB8AC3E}">
        <p14:creationId xmlns:p14="http://schemas.microsoft.com/office/powerpoint/2010/main" val="33858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 calcmode="lin" valueType="num">
                                      <p:cBhvr additive="base">
                                        <p:cTn id="3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 calcmode="lin" valueType="num">
                                      <p:cBhvr additive="base">
                                        <p:cTn id="4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 calcmode="lin" valueType="num">
                                      <p:cBhvr additive="base">
                                        <p:cTn id="4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anim calcmode="lin" valueType="num">
                                      <p:cBhvr additive="base">
                                        <p:cTn id="5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7">
                                            <p:txEl>
                                              <p:pRg st="6" end="6"/>
                                            </p:txEl>
                                          </p:spTgt>
                                        </p:tgtEl>
                                        <p:attrNameLst>
                                          <p:attrName>style.visibility</p:attrName>
                                        </p:attrNameLst>
                                      </p:cBhvr>
                                      <p:to>
                                        <p:strVal val="visible"/>
                                      </p:to>
                                    </p:set>
                                    <p:animEffect transition="in" filter="fade">
                                      <p:cBhvr>
                                        <p:cTn id="58"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449280-7BE0-55D2-D066-E32B4BF185F9}"/>
              </a:ext>
            </a:extLst>
          </p:cNvPr>
          <p:cNvSpPr>
            <a:spLocks noGrp="1"/>
          </p:cNvSpPr>
          <p:nvPr>
            <p:ph type="title"/>
          </p:nvPr>
        </p:nvSpPr>
        <p:spPr/>
        <p:txBody>
          <a:bodyPr/>
          <a:lstStyle/>
          <a:p>
            <a:r>
              <a:rPr lang="en-US" dirty="0"/>
              <a:t>Pure programming</a:t>
            </a:r>
          </a:p>
        </p:txBody>
      </p:sp>
      <p:sp>
        <p:nvSpPr>
          <p:cNvPr id="13" name="Content Placeholder 5">
            <a:extLst>
              <a:ext uri="{FF2B5EF4-FFF2-40B4-BE49-F238E27FC236}">
                <a16:creationId xmlns:a16="http://schemas.microsoft.com/office/drawing/2014/main" id="{6C55EEB2-C91A-7ACD-52B5-BD7341ADE439}"/>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
        <p:nvSpPr>
          <p:cNvPr id="5" name="Text Placeholder 4">
            <a:extLst>
              <a:ext uri="{FF2B5EF4-FFF2-40B4-BE49-F238E27FC236}">
                <a16:creationId xmlns:a16="http://schemas.microsoft.com/office/drawing/2014/main" id="{0DB48DDB-689E-1B65-B39B-3EABD2B57368}"/>
              </a:ext>
            </a:extLst>
          </p:cNvPr>
          <p:cNvSpPr>
            <a:spLocks noGrp="1"/>
          </p:cNvSpPr>
          <p:nvPr>
            <p:ph type="body" idx="1"/>
          </p:nvPr>
        </p:nvSpPr>
        <p:spPr/>
        <p:txBody>
          <a:bodyPr/>
          <a:lstStyle/>
          <a:p>
            <a:endParaRPr lang="en-US" dirty="0"/>
          </a:p>
        </p:txBody>
      </p:sp>
      <p:pic>
        <p:nvPicPr>
          <p:cNvPr id="14" name="Picture 13" descr="A screen shot of a computer code&#10;&#10;Description automatically generated">
            <a:extLst>
              <a:ext uri="{FF2B5EF4-FFF2-40B4-BE49-F238E27FC236}">
                <a16:creationId xmlns:a16="http://schemas.microsoft.com/office/drawing/2014/main" id="{6676AD31-D9A0-DF6A-9485-01007BFD5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867" y="1656555"/>
            <a:ext cx="8210266" cy="4482245"/>
          </a:xfrm>
          <a:prstGeom prst="rect">
            <a:avLst/>
          </a:prstGeom>
        </p:spPr>
      </p:pic>
    </p:spTree>
    <p:extLst>
      <p:ext uri="{BB962C8B-B14F-4D97-AF65-F5344CB8AC3E}">
        <p14:creationId xmlns:p14="http://schemas.microsoft.com/office/powerpoint/2010/main" val="28675347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68184-7739-80C1-7FA9-6C1A7A78A9AB}"/>
              </a:ext>
            </a:extLst>
          </p:cNvPr>
          <p:cNvSpPr>
            <a:spLocks noGrp="1"/>
          </p:cNvSpPr>
          <p:nvPr>
            <p:ph type="body" idx="1"/>
          </p:nvPr>
        </p:nvSpPr>
        <p:spPr>
          <a:xfrm>
            <a:off x="960000" y="4268971"/>
            <a:ext cx="10272000" cy="1907231"/>
          </a:xfrm>
        </p:spPr>
        <p:txBody>
          <a:bodyPr/>
          <a:lstStyle/>
          <a:p>
            <a:pPr algn="ctr"/>
            <a:r>
              <a:rPr lang="en-US" sz="4400" b="1" dirty="0" err="1">
                <a:solidFill>
                  <a:schemeClr val="tx2">
                    <a:lumMod val="10000"/>
                  </a:schemeClr>
                </a:solidFill>
              </a:rPr>
              <a:t>printf</a:t>
            </a:r>
            <a:r>
              <a:rPr lang="en-US" sz="4400" b="1" dirty="0">
                <a:solidFill>
                  <a:schemeClr val="tx2">
                    <a:lumMod val="10000"/>
                  </a:schemeClr>
                </a:solidFill>
              </a:rPr>
              <a:t> returns an int</a:t>
            </a:r>
            <a:r>
              <a:rPr lang="en-US" sz="4400" dirty="0">
                <a:solidFill>
                  <a:schemeClr val="tx2">
                    <a:lumMod val="10000"/>
                  </a:schemeClr>
                </a:solidFill>
              </a:rPr>
              <a:t>. As a </a:t>
            </a:r>
            <a:r>
              <a:rPr lang="en-US" sz="4400" b="1" dirty="0">
                <a:solidFill>
                  <a:schemeClr val="tx2">
                    <a:lumMod val="10000"/>
                  </a:schemeClr>
                </a:solidFill>
              </a:rPr>
              <a:t>side effect</a:t>
            </a:r>
            <a:r>
              <a:rPr lang="en-US" sz="4400" dirty="0">
                <a:solidFill>
                  <a:schemeClr val="tx2">
                    <a:lumMod val="10000"/>
                  </a:schemeClr>
                </a:solidFill>
              </a:rPr>
              <a:t>, it puts something in your console.</a:t>
            </a:r>
            <a:endParaRPr lang="en-US" sz="4400" b="1" dirty="0">
              <a:solidFill>
                <a:schemeClr val="tx2">
                  <a:lumMod val="10000"/>
                </a:schemeClr>
              </a:solidFill>
            </a:endParaRPr>
          </a:p>
        </p:txBody>
      </p:sp>
      <p:sp>
        <p:nvSpPr>
          <p:cNvPr id="3" name="Title 2">
            <a:extLst>
              <a:ext uri="{FF2B5EF4-FFF2-40B4-BE49-F238E27FC236}">
                <a16:creationId xmlns:a16="http://schemas.microsoft.com/office/drawing/2014/main" id="{4CB77090-A71A-4C26-FCF8-AD4BD6C7467E}"/>
              </a:ext>
            </a:extLst>
          </p:cNvPr>
          <p:cNvSpPr>
            <a:spLocks noGrp="1"/>
          </p:cNvSpPr>
          <p:nvPr>
            <p:ph type="title"/>
          </p:nvPr>
        </p:nvSpPr>
        <p:spPr/>
        <p:txBody>
          <a:bodyPr/>
          <a:lstStyle/>
          <a:p>
            <a:r>
              <a:rPr lang="en-US" dirty="0"/>
              <a:t>Side effects</a:t>
            </a:r>
          </a:p>
        </p:txBody>
      </p:sp>
      <p:sp>
        <p:nvSpPr>
          <p:cNvPr id="5" name="Content Placeholder 5">
            <a:extLst>
              <a:ext uri="{FF2B5EF4-FFF2-40B4-BE49-F238E27FC236}">
                <a16:creationId xmlns:a16="http://schemas.microsoft.com/office/drawing/2014/main" id="{7F3D8D50-411B-FBC2-4830-2D06BBA94913}"/>
              </a:ext>
            </a:extLst>
          </p:cNvPr>
          <p:cNvSpPr>
            <a:spLocks noGrp="1"/>
          </p:cNvSpPr>
          <p:nvPr>
            <p:ph sz="quarter" idx="10"/>
          </p:nvPr>
        </p:nvSpPr>
        <p:spPr>
          <a:xfrm>
            <a:off x="10456863" y="974725"/>
            <a:ext cx="1768475" cy="500063"/>
          </a:xfrm>
          <a:solidFill>
            <a:srgbClr val="002060"/>
          </a:solidFill>
        </p:spPr>
        <p:txBody>
          <a:bodyPr/>
          <a:lstStyle/>
          <a:p>
            <a:r>
              <a:rPr lang="en-US" dirty="0">
                <a:solidFill>
                  <a:schemeClr val="bg1"/>
                </a:solidFill>
              </a:rPr>
              <a:t>C syntax</a:t>
            </a:r>
          </a:p>
        </p:txBody>
      </p:sp>
      <p:pic>
        <p:nvPicPr>
          <p:cNvPr id="7" name="Picture 6">
            <a:extLst>
              <a:ext uri="{FF2B5EF4-FFF2-40B4-BE49-F238E27FC236}">
                <a16:creationId xmlns:a16="http://schemas.microsoft.com/office/drawing/2014/main" id="{26007A70-A1CA-1F57-DD42-D5DD7F1AF0CD}"/>
              </a:ext>
            </a:extLst>
          </p:cNvPr>
          <p:cNvPicPr>
            <a:picLocks noChangeAspect="1"/>
          </p:cNvPicPr>
          <p:nvPr/>
        </p:nvPicPr>
        <p:blipFill>
          <a:blip r:embed="rId2"/>
          <a:stretch>
            <a:fillRect/>
          </a:stretch>
        </p:blipFill>
        <p:spPr>
          <a:xfrm>
            <a:off x="1697132" y="1837998"/>
            <a:ext cx="8797736" cy="2163496"/>
          </a:xfrm>
          <a:prstGeom prst="rect">
            <a:avLst/>
          </a:prstGeom>
          <a:ln w="127000">
            <a:solidFill>
              <a:srgbClr val="89939C"/>
            </a:solidFill>
          </a:ln>
        </p:spPr>
      </p:pic>
    </p:spTree>
    <p:extLst>
      <p:ext uri="{BB962C8B-B14F-4D97-AF65-F5344CB8AC3E}">
        <p14:creationId xmlns:p14="http://schemas.microsoft.com/office/powerpoint/2010/main" val="2633586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3B16E-4B34-66C1-C734-CCB4945B20EC}"/>
              </a:ext>
            </a:extLst>
          </p:cNvPr>
          <p:cNvSpPr>
            <a:spLocks noGrp="1"/>
          </p:cNvSpPr>
          <p:nvPr>
            <p:ph type="body" idx="1"/>
          </p:nvPr>
        </p:nvSpPr>
        <p:spPr>
          <a:xfrm>
            <a:off x="950799" y="2227140"/>
            <a:ext cx="2041818" cy="898554"/>
          </a:xfrm>
        </p:spPr>
        <p:txBody>
          <a:bodyPr/>
          <a:lstStyle/>
          <a:p>
            <a:r>
              <a:rPr lang="en-US" sz="2000" b="1" dirty="0"/>
              <a:t>J</a:t>
            </a:r>
            <a:r>
              <a:rPr lang="en-US" sz="2000" dirty="0"/>
              <a:t> is re-initialized every time through the for loop. </a:t>
            </a:r>
            <a:endParaRPr lang="en-US" sz="2000" b="1" dirty="0"/>
          </a:p>
        </p:txBody>
      </p:sp>
      <p:sp>
        <p:nvSpPr>
          <p:cNvPr id="3" name="Title 2">
            <a:extLst>
              <a:ext uri="{FF2B5EF4-FFF2-40B4-BE49-F238E27FC236}">
                <a16:creationId xmlns:a16="http://schemas.microsoft.com/office/drawing/2014/main" id="{3F449280-7BE0-55D2-D066-E32B4BF185F9}"/>
              </a:ext>
            </a:extLst>
          </p:cNvPr>
          <p:cNvSpPr>
            <a:spLocks noGrp="1"/>
          </p:cNvSpPr>
          <p:nvPr>
            <p:ph type="title"/>
          </p:nvPr>
        </p:nvSpPr>
        <p:spPr/>
        <p:txBody>
          <a:bodyPr/>
          <a:lstStyle/>
          <a:p>
            <a:r>
              <a:rPr lang="en-US" dirty="0"/>
              <a:t>Variable scope</a:t>
            </a:r>
          </a:p>
        </p:txBody>
      </p:sp>
      <p:pic>
        <p:nvPicPr>
          <p:cNvPr id="6" name="Picture 5" descr="A computer screen shot of a code&#10;&#10;Description automatically generated">
            <a:extLst>
              <a:ext uri="{FF2B5EF4-FFF2-40B4-BE49-F238E27FC236}">
                <a16:creationId xmlns:a16="http://schemas.microsoft.com/office/drawing/2014/main" id="{AABE04CC-613B-418D-70AE-8D62AD24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605" y="1271517"/>
            <a:ext cx="5778789" cy="4904686"/>
          </a:xfrm>
          <a:prstGeom prst="rect">
            <a:avLst/>
          </a:prstGeom>
        </p:spPr>
      </p:pic>
      <p:sp>
        <p:nvSpPr>
          <p:cNvPr id="7" name="Arrow: Right 6">
            <a:extLst>
              <a:ext uri="{FF2B5EF4-FFF2-40B4-BE49-F238E27FC236}">
                <a16:creationId xmlns:a16="http://schemas.microsoft.com/office/drawing/2014/main" id="{FF45ECBA-7297-9627-4E01-748E7E0D80D7}"/>
              </a:ext>
            </a:extLst>
          </p:cNvPr>
          <p:cNvSpPr/>
          <p:nvPr/>
        </p:nvSpPr>
        <p:spPr>
          <a:xfrm rot="980551">
            <a:off x="2902973" y="3155569"/>
            <a:ext cx="2075178"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
            <a:extLst>
              <a:ext uri="{FF2B5EF4-FFF2-40B4-BE49-F238E27FC236}">
                <a16:creationId xmlns:a16="http://schemas.microsoft.com/office/drawing/2014/main" id="{DFD9FF04-CA81-53D2-4993-9407878B8324}"/>
              </a:ext>
            </a:extLst>
          </p:cNvPr>
          <p:cNvSpPr txBox="1">
            <a:spLocks/>
          </p:cNvSpPr>
          <p:nvPr/>
        </p:nvSpPr>
        <p:spPr>
          <a:xfrm>
            <a:off x="9092388" y="3656772"/>
            <a:ext cx="2041818" cy="89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sz="2000" dirty="0"/>
              <a:t>After the for loop, </a:t>
            </a:r>
            <a:r>
              <a:rPr lang="en-US" sz="2000" b="1" dirty="0"/>
              <a:t>j </a:t>
            </a:r>
            <a:r>
              <a:rPr lang="en-US" sz="2000" dirty="0"/>
              <a:t>goes out of scope.</a:t>
            </a:r>
          </a:p>
        </p:txBody>
      </p:sp>
      <p:sp>
        <p:nvSpPr>
          <p:cNvPr id="9" name="Arrow: Right 8">
            <a:extLst>
              <a:ext uri="{FF2B5EF4-FFF2-40B4-BE49-F238E27FC236}">
                <a16:creationId xmlns:a16="http://schemas.microsoft.com/office/drawing/2014/main" id="{1AD11E12-7371-891E-3767-0BD6FE56A19F}"/>
              </a:ext>
            </a:extLst>
          </p:cNvPr>
          <p:cNvSpPr/>
          <p:nvPr/>
        </p:nvSpPr>
        <p:spPr>
          <a:xfrm rot="10800000">
            <a:off x="5463309" y="4155367"/>
            <a:ext cx="3435677"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C2BA314F-F265-EBBF-9BA3-339E71066075}"/>
              </a:ext>
            </a:extLst>
          </p:cNvPr>
          <p:cNvSpPr txBox="1">
            <a:spLocks/>
          </p:cNvSpPr>
          <p:nvPr/>
        </p:nvSpPr>
        <p:spPr>
          <a:xfrm>
            <a:off x="9092387" y="4839100"/>
            <a:ext cx="2217539" cy="1043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03195" marR="0" lvl="0" indent="0" algn="l" rtl="0" eaLnBrk="1" hangingPunct="1">
              <a:lnSpc>
                <a:spcPct val="100000"/>
              </a:lnSpc>
              <a:spcBef>
                <a:spcPts val="0"/>
              </a:spcBef>
              <a:spcAft>
                <a:spcPts val="0"/>
              </a:spcAft>
              <a:buClr>
                <a:srgbClr val="434343"/>
              </a:buClr>
              <a:buSzPts val="1200"/>
              <a:buFont typeface="Catamaran"/>
              <a:buNone/>
              <a:defRPr sz="1667" b="0" i="0" u="none" strike="noStrike" cap="none">
                <a:solidFill>
                  <a:srgbClr val="434343"/>
                </a:solidFill>
                <a:latin typeface="Catamaran"/>
                <a:ea typeface="Catamaran"/>
                <a:cs typeface="Catamaran"/>
                <a:sym typeface="Catamaran"/>
              </a:defRPr>
            </a:lvl1pPr>
            <a:lvl2pPr marL="1219170" marR="0" lvl="1"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2pPr>
            <a:lvl3pPr marL="1828754" marR="0" lvl="2"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3pPr>
            <a:lvl4pPr marL="2438339" marR="0" lvl="3"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4pPr>
            <a:lvl5pPr marL="3047924" marR="0" lvl="4"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5pPr>
            <a:lvl6pPr marL="3657509" marR="0" lvl="5" indent="-406390" algn="l" rtl="0" eaLnBrk="1" hangingPunct="1">
              <a:lnSpc>
                <a:spcPct val="115000"/>
              </a:lnSpc>
              <a:spcBef>
                <a:spcPts val="2133"/>
              </a:spcBef>
              <a:spcAft>
                <a:spcPts val="0"/>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6pPr>
            <a:lvl7pPr marL="4267093" marR="0" lvl="6" indent="-406390" algn="l" rtl="0" eaLnBrk="1" hangingPunct="1">
              <a:lnSpc>
                <a:spcPct val="115000"/>
              </a:lnSpc>
              <a:spcBef>
                <a:spcPts val="2133"/>
              </a:spcBef>
              <a:spcAft>
                <a:spcPts val="0"/>
              </a:spcAft>
              <a:buClr>
                <a:srgbClr val="434343"/>
              </a:buClr>
              <a:buSzPts val="1200"/>
              <a:buFont typeface="Roboto Condensed Light"/>
              <a:buAutoNum type="arabicPeriod"/>
              <a:defRPr sz="1867" b="0" i="0" u="none" strike="noStrike" cap="none">
                <a:solidFill>
                  <a:srgbClr val="434343"/>
                </a:solidFill>
                <a:latin typeface="Catamaran"/>
                <a:ea typeface="Catamaran"/>
                <a:cs typeface="Catamaran"/>
                <a:sym typeface="Catamaran"/>
              </a:defRPr>
            </a:lvl7pPr>
            <a:lvl8pPr marL="4876678" marR="0" lvl="7" indent="-406390" algn="l" rtl="0" eaLnBrk="1" hangingPunct="1">
              <a:lnSpc>
                <a:spcPct val="115000"/>
              </a:lnSpc>
              <a:spcBef>
                <a:spcPts val="2133"/>
              </a:spcBef>
              <a:spcAft>
                <a:spcPts val="0"/>
              </a:spcAft>
              <a:buClr>
                <a:srgbClr val="434343"/>
              </a:buClr>
              <a:buSzPts val="1200"/>
              <a:buFont typeface="Roboto Condensed Light"/>
              <a:buAutoNum type="alphaLcPeriod"/>
              <a:defRPr sz="1867" b="0" i="0" u="none" strike="noStrike" cap="none">
                <a:solidFill>
                  <a:srgbClr val="434343"/>
                </a:solidFill>
                <a:latin typeface="Catamaran"/>
                <a:ea typeface="Catamaran"/>
                <a:cs typeface="Catamaran"/>
                <a:sym typeface="Catamaran"/>
              </a:defRPr>
            </a:lvl8pPr>
            <a:lvl9pPr marL="5486263" marR="0" lvl="8" indent="-406390" algn="l" rtl="0" eaLnBrk="1" hangingPunct="1">
              <a:lnSpc>
                <a:spcPct val="115000"/>
              </a:lnSpc>
              <a:spcBef>
                <a:spcPts val="2133"/>
              </a:spcBef>
              <a:spcAft>
                <a:spcPts val="2133"/>
              </a:spcAft>
              <a:buClr>
                <a:srgbClr val="434343"/>
              </a:buClr>
              <a:buSzPts val="1200"/>
              <a:buFont typeface="Roboto Condensed Light"/>
              <a:buAutoNum type="romanLcPeriod"/>
              <a:defRPr sz="1867" b="0" i="0" u="none" strike="noStrike" cap="none">
                <a:solidFill>
                  <a:srgbClr val="434343"/>
                </a:solidFill>
                <a:latin typeface="Catamaran"/>
                <a:ea typeface="Catamaran"/>
                <a:cs typeface="Catamaran"/>
                <a:sym typeface="Catamaran"/>
              </a:defRPr>
            </a:lvl9pPr>
          </a:lstStyle>
          <a:p>
            <a:r>
              <a:rPr lang="en-US" sz="2000" dirty="0"/>
              <a:t>So we can redeclare/ initialize </a:t>
            </a:r>
            <a:r>
              <a:rPr lang="en-US" sz="2000" b="1" dirty="0"/>
              <a:t>j</a:t>
            </a:r>
            <a:r>
              <a:rPr lang="en-US" sz="2000" dirty="0"/>
              <a:t> again</a:t>
            </a:r>
          </a:p>
        </p:txBody>
      </p:sp>
      <p:sp>
        <p:nvSpPr>
          <p:cNvPr id="11" name="Arrow: Right 10">
            <a:extLst>
              <a:ext uri="{FF2B5EF4-FFF2-40B4-BE49-F238E27FC236}">
                <a16:creationId xmlns:a16="http://schemas.microsoft.com/office/drawing/2014/main" id="{7680E1B1-F9B0-8E3E-F62B-AFEEA999DB4B}"/>
              </a:ext>
            </a:extLst>
          </p:cNvPr>
          <p:cNvSpPr/>
          <p:nvPr/>
        </p:nvSpPr>
        <p:spPr>
          <a:xfrm rot="11331644">
            <a:off x="6445887" y="4675156"/>
            <a:ext cx="2636983" cy="327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5">
            <a:extLst>
              <a:ext uri="{FF2B5EF4-FFF2-40B4-BE49-F238E27FC236}">
                <a16:creationId xmlns:a16="http://schemas.microsoft.com/office/drawing/2014/main" id="{6C55EEB2-C91A-7ACD-52B5-BD7341ADE439}"/>
              </a:ext>
            </a:extLst>
          </p:cNvPr>
          <p:cNvSpPr>
            <a:spLocks noGrp="1"/>
          </p:cNvSpPr>
          <p:nvPr>
            <p:ph sz="quarter" idx="10"/>
          </p:nvPr>
        </p:nvSpPr>
        <p:spPr>
          <a:xfrm>
            <a:off x="10457573" y="975360"/>
            <a:ext cx="1767840" cy="499872"/>
          </a:xfrm>
          <a:solidFill>
            <a:srgbClr val="002060"/>
          </a:solidFill>
        </p:spPr>
        <p:txBody>
          <a:bodyPr/>
          <a:lstStyle/>
          <a:p>
            <a:r>
              <a:rPr lang="en-US" dirty="0">
                <a:solidFill>
                  <a:schemeClr val="bg1"/>
                </a:solidFill>
              </a:rPr>
              <a:t>C syntax</a:t>
            </a:r>
          </a:p>
        </p:txBody>
      </p:sp>
    </p:spTree>
    <p:extLst>
      <p:ext uri="{BB962C8B-B14F-4D97-AF65-F5344CB8AC3E}">
        <p14:creationId xmlns:p14="http://schemas.microsoft.com/office/powerpoint/2010/main" val="254948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p:bldP spid="9" grpId="0" animBg="1"/>
      <p:bldP spid="10" grpId="0"/>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2C6C37-88BC-CC80-2561-D2A60C583FF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923F0C7-516B-48A0-B885-5C8ABAD69985}"/>
              </a:ext>
            </a:extLst>
          </p:cNvPr>
          <p:cNvSpPr>
            <a:spLocks noGrp="1"/>
          </p:cNvSpPr>
          <p:nvPr>
            <p:ph type="title"/>
          </p:nvPr>
        </p:nvSpPr>
        <p:spPr/>
        <p:txBody>
          <a:bodyPr/>
          <a:lstStyle/>
          <a:p>
            <a:r>
              <a:rPr lang="en-US"/>
              <a:t>The whole process, in Scratch terms</a:t>
            </a:r>
          </a:p>
        </p:txBody>
      </p:sp>
      <p:sp>
        <p:nvSpPr>
          <p:cNvPr id="4" name="Content Placeholder 3">
            <a:extLst>
              <a:ext uri="{FF2B5EF4-FFF2-40B4-BE49-F238E27FC236}">
                <a16:creationId xmlns:a16="http://schemas.microsoft.com/office/drawing/2014/main" id="{8C19E34F-7872-63A9-F732-93CF5B7526D9}"/>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5BD78DC6-67FD-0FF4-99F5-762D50F7FA1F}"/>
              </a:ext>
            </a:extLst>
          </p:cNvPr>
          <p:cNvPicPr>
            <a:picLocks noChangeAspect="1"/>
          </p:cNvPicPr>
          <p:nvPr/>
        </p:nvPicPr>
        <p:blipFill>
          <a:blip r:embed="rId2"/>
          <a:stretch>
            <a:fillRect/>
          </a:stretch>
        </p:blipFill>
        <p:spPr>
          <a:xfrm>
            <a:off x="1056753" y="1579708"/>
            <a:ext cx="3822495" cy="2320122"/>
          </a:xfrm>
          <a:prstGeom prst="rect">
            <a:avLst/>
          </a:prstGeom>
        </p:spPr>
      </p:pic>
      <p:pic>
        <p:nvPicPr>
          <p:cNvPr id="8" name="Picture 7">
            <a:extLst>
              <a:ext uri="{FF2B5EF4-FFF2-40B4-BE49-F238E27FC236}">
                <a16:creationId xmlns:a16="http://schemas.microsoft.com/office/drawing/2014/main" id="{AD9A01DD-A6D2-C50A-E65B-A2DCF4FC21E9}"/>
              </a:ext>
            </a:extLst>
          </p:cNvPr>
          <p:cNvPicPr>
            <a:picLocks noChangeAspect="1"/>
          </p:cNvPicPr>
          <p:nvPr/>
        </p:nvPicPr>
        <p:blipFill>
          <a:blip r:embed="rId3"/>
          <a:stretch>
            <a:fillRect/>
          </a:stretch>
        </p:blipFill>
        <p:spPr>
          <a:xfrm>
            <a:off x="1056753" y="3877956"/>
            <a:ext cx="2306435" cy="2320122"/>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7756AC0F-024F-BD18-14E1-9B1C0A2B75CA}"/>
              </a:ext>
            </a:extLst>
          </p:cNvPr>
          <p:cNvPicPr>
            <a:picLocks noChangeAspect="1"/>
          </p:cNvPicPr>
          <p:nvPr/>
        </p:nvPicPr>
        <p:blipFill rotWithShape="1">
          <a:blip r:embed="rId4">
            <a:extLst>
              <a:ext uri="{28A0092B-C50C-407E-A947-70E740481C1C}">
                <a14:useLocalDpi xmlns:a14="http://schemas.microsoft.com/office/drawing/2010/main" val="0"/>
              </a:ext>
            </a:extLst>
          </a:blip>
          <a:srcRect l="10521" t="15656" r="10424" b="15815"/>
          <a:stretch/>
        </p:blipFill>
        <p:spPr>
          <a:xfrm>
            <a:off x="6427858" y="2221992"/>
            <a:ext cx="4286959" cy="2414016"/>
          </a:xfrm>
          <a:prstGeom prst="rect">
            <a:avLst/>
          </a:prstGeom>
        </p:spPr>
      </p:pic>
      <p:cxnSp>
        <p:nvCxnSpPr>
          <p:cNvPr id="12" name="Connector: Elbow 11">
            <a:extLst>
              <a:ext uri="{FF2B5EF4-FFF2-40B4-BE49-F238E27FC236}">
                <a16:creationId xmlns:a16="http://schemas.microsoft.com/office/drawing/2014/main" id="{27F9A043-DC18-8215-ED9E-8F573C716549}"/>
              </a:ext>
            </a:extLst>
          </p:cNvPr>
          <p:cNvCxnSpPr/>
          <p:nvPr/>
        </p:nvCxnSpPr>
        <p:spPr>
          <a:xfrm>
            <a:off x="3730752" y="2560320"/>
            <a:ext cx="2866644" cy="5715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44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894E3B-0591-207B-8108-8E1AE86B8FBB}"/>
              </a:ext>
            </a:extLst>
          </p:cNvPr>
          <p:cNvSpPr>
            <a:spLocks noGrp="1"/>
          </p:cNvSpPr>
          <p:nvPr>
            <p:ph type="title"/>
          </p:nvPr>
        </p:nvSpPr>
        <p:spPr>
          <a:xfrm>
            <a:off x="4481599" y="2609600"/>
            <a:ext cx="4999527" cy="1122400"/>
          </a:xfrm>
        </p:spPr>
        <p:txBody>
          <a:bodyPr/>
          <a:lstStyle/>
          <a:p>
            <a:r>
              <a:rPr lang="en-US" dirty="0"/>
              <a:t>PSET thoughts!</a:t>
            </a:r>
          </a:p>
        </p:txBody>
      </p:sp>
      <p:sp>
        <p:nvSpPr>
          <p:cNvPr id="7" name="Title 6">
            <a:extLst>
              <a:ext uri="{FF2B5EF4-FFF2-40B4-BE49-F238E27FC236}">
                <a16:creationId xmlns:a16="http://schemas.microsoft.com/office/drawing/2014/main" id="{81326454-D045-BB73-5817-62B54812EB8C}"/>
              </a:ext>
            </a:extLst>
          </p:cNvPr>
          <p:cNvSpPr>
            <a:spLocks noGrp="1"/>
          </p:cNvSpPr>
          <p:nvPr>
            <p:ph type="title" idx="2"/>
          </p:nvPr>
        </p:nvSpPr>
        <p:spPr/>
        <p:txBody>
          <a:bodyPr/>
          <a:lstStyle/>
          <a:p>
            <a:r>
              <a:rPr lang="en-US" dirty="0"/>
              <a:t>04</a:t>
            </a:r>
          </a:p>
        </p:txBody>
      </p:sp>
      <p:sp>
        <p:nvSpPr>
          <p:cNvPr id="6" name="Subtitle 5">
            <a:extLst>
              <a:ext uri="{FF2B5EF4-FFF2-40B4-BE49-F238E27FC236}">
                <a16:creationId xmlns:a16="http://schemas.microsoft.com/office/drawing/2014/main" id="{4F3659FE-912D-56B0-528C-B077DE8DEA47}"/>
              </a:ext>
            </a:extLst>
          </p:cNvPr>
          <p:cNvSpPr>
            <a:spLocks noGrp="1"/>
          </p:cNvSpPr>
          <p:nvPr>
            <p:ph type="subTitle" idx="1"/>
          </p:nvPr>
        </p:nvSpPr>
        <p:spPr/>
        <p:txBody>
          <a:bodyPr/>
          <a:lstStyle/>
          <a:p>
            <a:r>
              <a:rPr lang="en-US" dirty="0"/>
              <a:t>A quick think about the week ahead!</a:t>
            </a:r>
          </a:p>
        </p:txBody>
      </p:sp>
    </p:spTree>
    <p:extLst>
      <p:ext uri="{BB962C8B-B14F-4D97-AF65-F5344CB8AC3E}">
        <p14:creationId xmlns:p14="http://schemas.microsoft.com/office/powerpoint/2010/main" val="2643680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E44E29-36C1-4F42-3812-F4AE61C11A0F}"/>
              </a:ext>
            </a:extLst>
          </p:cNvPr>
          <p:cNvSpPr>
            <a:spLocks noGrp="1"/>
          </p:cNvSpPr>
          <p:nvPr>
            <p:ph type="body" idx="1"/>
          </p:nvPr>
        </p:nvSpPr>
        <p:spPr>
          <a:xfrm>
            <a:off x="969200" y="1482800"/>
            <a:ext cx="10272000" cy="4555200"/>
          </a:xfrm>
        </p:spPr>
        <p:txBody>
          <a:bodyPr/>
          <a:lstStyle/>
          <a:p>
            <a:r>
              <a:rPr lang="en-US" sz="4000" b="1" dirty="0"/>
              <a:t>Mario</a:t>
            </a:r>
          </a:p>
        </p:txBody>
      </p:sp>
      <p:sp>
        <p:nvSpPr>
          <p:cNvPr id="5" name="Title 4">
            <a:extLst>
              <a:ext uri="{FF2B5EF4-FFF2-40B4-BE49-F238E27FC236}">
                <a16:creationId xmlns:a16="http://schemas.microsoft.com/office/drawing/2014/main" id="{AA32C7DB-2146-FCCB-C9CB-38498265D5C1}"/>
              </a:ext>
            </a:extLst>
          </p:cNvPr>
          <p:cNvSpPr>
            <a:spLocks noGrp="1"/>
          </p:cNvSpPr>
          <p:nvPr>
            <p:ph type="title"/>
          </p:nvPr>
        </p:nvSpPr>
        <p:spPr/>
        <p:txBody>
          <a:bodyPr/>
          <a:lstStyle/>
          <a:p>
            <a:r>
              <a:rPr lang="en-US" dirty="0"/>
              <a:t>PSET overview for the week</a:t>
            </a:r>
          </a:p>
        </p:txBody>
      </p:sp>
      <p:sp>
        <p:nvSpPr>
          <p:cNvPr id="7" name="Content Placeholder 6">
            <a:extLst>
              <a:ext uri="{FF2B5EF4-FFF2-40B4-BE49-F238E27FC236}">
                <a16:creationId xmlns:a16="http://schemas.microsoft.com/office/drawing/2014/main" id="{CFB6F740-C3D9-D8E0-7A3F-760750A78C10}"/>
              </a:ext>
            </a:extLst>
          </p:cNvPr>
          <p:cNvSpPr>
            <a:spLocks noGrp="1"/>
          </p:cNvSpPr>
          <p:nvPr>
            <p:ph sz="quarter" idx="10"/>
          </p:nvPr>
        </p:nvSpPr>
        <p:spPr>
          <a:solidFill>
            <a:schemeClr val="accent4"/>
          </a:solidFill>
        </p:spPr>
        <p:txBody>
          <a:bodyPr/>
          <a:lstStyle/>
          <a:p>
            <a:r>
              <a:rPr lang="en-US" b="1" dirty="0">
                <a:solidFill>
                  <a:schemeClr val="tx1"/>
                </a:solidFill>
              </a:rPr>
              <a:t>PSETs</a:t>
            </a:r>
          </a:p>
        </p:txBody>
      </p:sp>
      <p:pic>
        <p:nvPicPr>
          <p:cNvPr id="3" name="Picture 2">
            <a:extLst>
              <a:ext uri="{FF2B5EF4-FFF2-40B4-BE49-F238E27FC236}">
                <a16:creationId xmlns:a16="http://schemas.microsoft.com/office/drawing/2014/main" id="{DF150E42-E298-F668-CAAB-9118B8CDDAA6}"/>
              </a:ext>
            </a:extLst>
          </p:cNvPr>
          <p:cNvPicPr>
            <a:picLocks noChangeAspect="1"/>
          </p:cNvPicPr>
          <p:nvPr/>
        </p:nvPicPr>
        <p:blipFill>
          <a:blip r:embed="rId2"/>
          <a:stretch>
            <a:fillRect/>
          </a:stretch>
        </p:blipFill>
        <p:spPr>
          <a:xfrm>
            <a:off x="1245696" y="2144339"/>
            <a:ext cx="3076439" cy="3460993"/>
          </a:xfrm>
          <a:prstGeom prst="rect">
            <a:avLst/>
          </a:prstGeom>
        </p:spPr>
      </p:pic>
      <p:pic>
        <p:nvPicPr>
          <p:cNvPr id="10" name="Picture 9">
            <a:extLst>
              <a:ext uri="{FF2B5EF4-FFF2-40B4-BE49-F238E27FC236}">
                <a16:creationId xmlns:a16="http://schemas.microsoft.com/office/drawing/2014/main" id="{7EC7CF1F-FA52-1FB3-B28B-C8145A68BBF8}"/>
              </a:ext>
            </a:extLst>
          </p:cNvPr>
          <p:cNvPicPr>
            <a:picLocks noChangeAspect="1"/>
          </p:cNvPicPr>
          <p:nvPr/>
        </p:nvPicPr>
        <p:blipFill>
          <a:blip r:embed="rId3"/>
          <a:stretch>
            <a:fillRect/>
          </a:stretch>
        </p:blipFill>
        <p:spPr>
          <a:xfrm>
            <a:off x="4898895" y="2041318"/>
            <a:ext cx="2134541" cy="3667034"/>
          </a:xfrm>
          <a:prstGeom prst="rect">
            <a:avLst/>
          </a:prstGeom>
        </p:spPr>
      </p:pic>
      <p:sp>
        <p:nvSpPr>
          <p:cNvPr id="11" name="TextBox 10">
            <a:extLst>
              <a:ext uri="{FF2B5EF4-FFF2-40B4-BE49-F238E27FC236}">
                <a16:creationId xmlns:a16="http://schemas.microsoft.com/office/drawing/2014/main" id="{1834E42C-210B-CBEB-EE9B-46C5C5E0E523}"/>
              </a:ext>
            </a:extLst>
          </p:cNvPr>
          <p:cNvSpPr txBox="1"/>
          <p:nvPr/>
        </p:nvSpPr>
        <p:spPr>
          <a:xfrm>
            <a:off x="7161028" y="797510"/>
            <a:ext cx="3997842" cy="5339923"/>
          </a:xfrm>
          <a:prstGeom prst="rect">
            <a:avLst/>
          </a:prstGeom>
          <a:noFill/>
        </p:spPr>
        <p:txBody>
          <a:bodyPr wrap="square" rtlCol="0">
            <a:spAutoFit/>
          </a:bodyPr>
          <a:lstStyle/>
          <a:p>
            <a:pPr>
              <a:spcAft>
                <a:spcPts val="600"/>
              </a:spcAft>
            </a:pPr>
            <a:r>
              <a:rPr lang="en-US" sz="2800" b="1" dirty="0">
                <a:latin typeface="Catamaran" panose="020B0604020202020204"/>
              </a:rPr>
              <a:t>Hints</a:t>
            </a:r>
            <a:endParaRPr lang="en-US" sz="2800" dirty="0">
              <a:latin typeface="Catamaran" panose="020B0604020202020204"/>
            </a:endParaRPr>
          </a:p>
          <a:p>
            <a:pPr marL="285750" indent="-285750">
              <a:buFont typeface="Arial" panose="020B0604020202020204" pitchFamily="34" charset="0"/>
              <a:buChar char="•"/>
            </a:pPr>
            <a:r>
              <a:rPr lang="en-US" sz="2800" dirty="0">
                <a:latin typeface="Catamaran" panose="020B0604020202020204"/>
              </a:rPr>
              <a:t>What did we say was a good tool for getting user input (possibly repeatedly)?</a:t>
            </a:r>
          </a:p>
          <a:p>
            <a:pPr marL="285750" indent="-285750">
              <a:buFont typeface="Arial" panose="020B0604020202020204" pitchFamily="34" charset="0"/>
              <a:buChar char="•"/>
            </a:pPr>
            <a:r>
              <a:rPr lang="en-US" sz="2800" dirty="0">
                <a:latin typeface="Catamaran" panose="020B0604020202020204"/>
              </a:rPr>
              <a:t>Number the lines. How many hashes and spaces on each line? What loops could be helpful?</a:t>
            </a:r>
          </a:p>
          <a:p>
            <a:pPr marL="285750" indent="-285750">
              <a:buFont typeface="Arial" panose="020B0604020202020204" pitchFamily="34" charset="0"/>
              <a:buChar char="•"/>
            </a:pPr>
            <a:r>
              <a:rPr lang="en-US" sz="2800" dirty="0">
                <a:latin typeface="Catamaran" panose="020B0604020202020204"/>
              </a:rPr>
              <a:t>Where should you print a new line? </a:t>
            </a:r>
          </a:p>
        </p:txBody>
      </p:sp>
    </p:spTree>
    <p:extLst>
      <p:ext uri="{BB962C8B-B14F-4D97-AF65-F5344CB8AC3E}">
        <p14:creationId xmlns:p14="http://schemas.microsoft.com/office/powerpoint/2010/main" val="227578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E44E29-36C1-4F42-3812-F4AE61C11A0F}"/>
              </a:ext>
            </a:extLst>
          </p:cNvPr>
          <p:cNvSpPr>
            <a:spLocks noGrp="1"/>
          </p:cNvSpPr>
          <p:nvPr>
            <p:ph type="body" idx="1"/>
          </p:nvPr>
        </p:nvSpPr>
        <p:spPr>
          <a:xfrm>
            <a:off x="969200" y="1482800"/>
            <a:ext cx="3326353" cy="763600"/>
          </a:xfrm>
        </p:spPr>
        <p:txBody>
          <a:bodyPr/>
          <a:lstStyle/>
          <a:p>
            <a:r>
              <a:rPr lang="en-US" sz="4000" b="1" dirty="0"/>
              <a:t>Cash</a:t>
            </a:r>
          </a:p>
        </p:txBody>
      </p:sp>
      <p:sp>
        <p:nvSpPr>
          <p:cNvPr id="5" name="Title 4">
            <a:extLst>
              <a:ext uri="{FF2B5EF4-FFF2-40B4-BE49-F238E27FC236}">
                <a16:creationId xmlns:a16="http://schemas.microsoft.com/office/drawing/2014/main" id="{AA32C7DB-2146-FCCB-C9CB-38498265D5C1}"/>
              </a:ext>
            </a:extLst>
          </p:cNvPr>
          <p:cNvSpPr>
            <a:spLocks noGrp="1"/>
          </p:cNvSpPr>
          <p:nvPr>
            <p:ph type="title"/>
          </p:nvPr>
        </p:nvSpPr>
        <p:spPr/>
        <p:txBody>
          <a:bodyPr/>
          <a:lstStyle/>
          <a:p>
            <a:r>
              <a:rPr lang="en-US" dirty="0"/>
              <a:t>PSET overview for the week</a:t>
            </a:r>
          </a:p>
        </p:txBody>
      </p:sp>
      <p:sp>
        <p:nvSpPr>
          <p:cNvPr id="7" name="Content Placeholder 6">
            <a:extLst>
              <a:ext uri="{FF2B5EF4-FFF2-40B4-BE49-F238E27FC236}">
                <a16:creationId xmlns:a16="http://schemas.microsoft.com/office/drawing/2014/main" id="{CFB6F740-C3D9-D8E0-7A3F-760750A78C10}"/>
              </a:ext>
            </a:extLst>
          </p:cNvPr>
          <p:cNvSpPr>
            <a:spLocks noGrp="1"/>
          </p:cNvSpPr>
          <p:nvPr>
            <p:ph sz="quarter" idx="10"/>
          </p:nvPr>
        </p:nvSpPr>
        <p:spPr>
          <a:solidFill>
            <a:schemeClr val="accent4"/>
          </a:solidFill>
        </p:spPr>
        <p:txBody>
          <a:bodyPr/>
          <a:lstStyle/>
          <a:p>
            <a:r>
              <a:rPr lang="en-US" b="1" dirty="0">
                <a:solidFill>
                  <a:schemeClr val="tx1"/>
                </a:solidFill>
              </a:rPr>
              <a:t>PSETs</a:t>
            </a:r>
          </a:p>
        </p:txBody>
      </p:sp>
      <p:pic>
        <p:nvPicPr>
          <p:cNvPr id="4" name="Picture 3">
            <a:extLst>
              <a:ext uri="{FF2B5EF4-FFF2-40B4-BE49-F238E27FC236}">
                <a16:creationId xmlns:a16="http://schemas.microsoft.com/office/drawing/2014/main" id="{4AB252E5-57B7-733C-AD7D-4156525ADE28}"/>
              </a:ext>
            </a:extLst>
          </p:cNvPr>
          <p:cNvPicPr>
            <a:picLocks noChangeAspect="1"/>
          </p:cNvPicPr>
          <p:nvPr/>
        </p:nvPicPr>
        <p:blipFill>
          <a:blip r:embed="rId2"/>
          <a:stretch>
            <a:fillRect/>
          </a:stretch>
        </p:blipFill>
        <p:spPr>
          <a:xfrm>
            <a:off x="1327171" y="2246400"/>
            <a:ext cx="3840252" cy="3712244"/>
          </a:xfrm>
          <a:prstGeom prst="rect">
            <a:avLst/>
          </a:prstGeom>
        </p:spPr>
      </p:pic>
      <p:sp>
        <p:nvSpPr>
          <p:cNvPr id="9" name="TextBox 8">
            <a:extLst>
              <a:ext uri="{FF2B5EF4-FFF2-40B4-BE49-F238E27FC236}">
                <a16:creationId xmlns:a16="http://schemas.microsoft.com/office/drawing/2014/main" id="{893BF885-A063-4CC4-ECFD-0FC1100366C1}"/>
              </a:ext>
            </a:extLst>
          </p:cNvPr>
          <p:cNvSpPr txBox="1"/>
          <p:nvPr/>
        </p:nvSpPr>
        <p:spPr>
          <a:xfrm>
            <a:off x="5603359" y="1929367"/>
            <a:ext cx="5390707" cy="3339376"/>
          </a:xfrm>
          <a:prstGeom prst="rect">
            <a:avLst/>
          </a:prstGeom>
          <a:noFill/>
        </p:spPr>
        <p:txBody>
          <a:bodyPr wrap="square" rtlCol="0">
            <a:spAutoFit/>
          </a:bodyPr>
          <a:lstStyle/>
          <a:p>
            <a:pPr>
              <a:spcAft>
                <a:spcPts val="600"/>
              </a:spcAft>
            </a:pPr>
            <a:r>
              <a:rPr lang="en-US" sz="2800" b="1" dirty="0">
                <a:latin typeface="Catamaran" panose="020B0604020202020204"/>
              </a:rPr>
              <a:t>Hints</a:t>
            </a:r>
          </a:p>
          <a:p>
            <a:pPr marL="457200" indent="-457200">
              <a:spcAft>
                <a:spcPts val="600"/>
              </a:spcAft>
              <a:buFont typeface="Arial" panose="020B0604020202020204" pitchFamily="34" charset="0"/>
              <a:buChar char="•"/>
            </a:pPr>
            <a:r>
              <a:rPr lang="en-US" sz="2800" dirty="0">
                <a:latin typeface="Catamaran" panose="020B0604020202020204"/>
              </a:rPr>
              <a:t>Which coins should you check for first?</a:t>
            </a:r>
          </a:p>
          <a:p>
            <a:pPr marL="457200" indent="-457200">
              <a:spcAft>
                <a:spcPts val="600"/>
              </a:spcAft>
              <a:buFont typeface="Arial" panose="020B0604020202020204" pitchFamily="34" charset="0"/>
              <a:buChar char="•"/>
            </a:pPr>
            <a:r>
              <a:rPr lang="en-US" sz="2800" dirty="0">
                <a:latin typeface="Catamaran" panose="020B0604020202020204"/>
              </a:rPr>
              <a:t>How could you tell 50 requires two coins quickly?</a:t>
            </a:r>
          </a:p>
          <a:p>
            <a:pPr marL="457200" indent="-457200">
              <a:spcAft>
                <a:spcPts val="600"/>
              </a:spcAft>
              <a:buFont typeface="Arial" panose="020B0604020202020204" pitchFamily="34" charset="0"/>
              <a:buChar char="•"/>
            </a:pPr>
            <a:r>
              <a:rPr lang="en-US" sz="2800" dirty="0">
                <a:latin typeface="Catamaran" panose="020B0604020202020204"/>
              </a:rPr>
              <a:t>Is there any operator that could be of particular use here?</a:t>
            </a:r>
          </a:p>
        </p:txBody>
      </p:sp>
    </p:spTree>
    <p:extLst>
      <p:ext uri="{BB962C8B-B14F-4D97-AF65-F5344CB8AC3E}">
        <p14:creationId xmlns:p14="http://schemas.microsoft.com/office/powerpoint/2010/main" val="259315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E44E29-36C1-4F42-3812-F4AE61C11A0F}"/>
              </a:ext>
            </a:extLst>
          </p:cNvPr>
          <p:cNvSpPr>
            <a:spLocks noGrp="1"/>
          </p:cNvSpPr>
          <p:nvPr>
            <p:ph type="body" idx="1"/>
          </p:nvPr>
        </p:nvSpPr>
        <p:spPr>
          <a:xfrm>
            <a:off x="969200" y="1482800"/>
            <a:ext cx="3326353" cy="763600"/>
          </a:xfrm>
        </p:spPr>
        <p:txBody>
          <a:bodyPr/>
          <a:lstStyle/>
          <a:p>
            <a:r>
              <a:rPr lang="en-US" sz="4000" b="1" dirty="0"/>
              <a:t>Credit</a:t>
            </a:r>
          </a:p>
        </p:txBody>
      </p:sp>
      <p:sp>
        <p:nvSpPr>
          <p:cNvPr id="5" name="Title 4">
            <a:extLst>
              <a:ext uri="{FF2B5EF4-FFF2-40B4-BE49-F238E27FC236}">
                <a16:creationId xmlns:a16="http://schemas.microsoft.com/office/drawing/2014/main" id="{AA32C7DB-2146-FCCB-C9CB-38498265D5C1}"/>
              </a:ext>
            </a:extLst>
          </p:cNvPr>
          <p:cNvSpPr>
            <a:spLocks noGrp="1"/>
          </p:cNvSpPr>
          <p:nvPr>
            <p:ph type="title"/>
          </p:nvPr>
        </p:nvSpPr>
        <p:spPr/>
        <p:txBody>
          <a:bodyPr/>
          <a:lstStyle/>
          <a:p>
            <a:r>
              <a:rPr lang="en-US" dirty="0"/>
              <a:t>PSET overview for the week</a:t>
            </a:r>
          </a:p>
        </p:txBody>
      </p:sp>
      <p:sp>
        <p:nvSpPr>
          <p:cNvPr id="7" name="Content Placeholder 6">
            <a:extLst>
              <a:ext uri="{FF2B5EF4-FFF2-40B4-BE49-F238E27FC236}">
                <a16:creationId xmlns:a16="http://schemas.microsoft.com/office/drawing/2014/main" id="{CFB6F740-C3D9-D8E0-7A3F-760750A78C10}"/>
              </a:ext>
            </a:extLst>
          </p:cNvPr>
          <p:cNvSpPr>
            <a:spLocks noGrp="1"/>
          </p:cNvSpPr>
          <p:nvPr>
            <p:ph sz="quarter" idx="10"/>
          </p:nvPr>
        </p:nvSpPr>
        <p:spPr>
          <a:solidFill>
            <a:schemeClr val="accent4"/>
          </a:solidFill>
        </p:spPr>
        <p:txBody>
          <a:bodyPr/>
          <a:lstStyle/>
          <a:p>
            <a:r>
              <a:rPr lang="en-US" b="1" dirty="0">
                <a:solidFill>
                  <a:schemeClr val="tx1"/>
                </a:solidFill>
              </a:rPr>
              <a:t>PSETs</a:t>
            </a:r>
          </a:p>
        </p:txBody>
      </p:sp>
      <p:sp>
        <p:nvSpPr>
          <p:cNvPr id="9" name="TextBox 8">
            <a:extLst>
              <a:ext uri="{FF2B5EF4-FFF2-40B4-BE49-F238E27FC236}">
                <a16:creationId xmlns:a16="http://schemas.microsoft.com/office/drawing/2014/main" id="{893BF885-A063-4CC4-ECFD-0FC1100366C1}"/>
              </a:ext>
            </a:extLst>
          </p:cNvPr>
          <p:cNvSpPr txBox="1"/>
          <p:nvPr/>
        </p:nvSpPr>
        <p:spPr>
          <a:xfrm>
            <a:off x="6096000" y="1101000"/>
            <a:ext cx="4898066" cy="5062924"/>
          </a:xfrm>
          <a:prstGeom prst="rect">
            <a:avLst/>
          </a:prstGeom>
          <a:noFill/>
        </p:spPr>
        <p:txBody>
          <a:bodyPr wrap="square" rtlCol="0">
            <a:spAutoFit/>
          </a:bodyPr>
          <a:lstStyle/>
          <a:p>
            <a:pPr>
              <a:spcAft>
                <a:spcPts val="600"/>
              </a:spcAft>
            </a:pPr>
            <a:r>
              <a:rPr lang="en-US" sz="2800" b="1" dirty="0">
                <a:latin typeface="Catamaran" panose="020B0604020202020204"/>
              </a:rPr>
              <a:t>Hints</a:t>
            </a:r>
          </a:p>
          <a:p>
            <a:pPr marL="457200" indent="-457200">
              <a:spcAft>
                <a:spcPts val="600"/>
              </a:spcAft>
              <a:buFont typeface="Arial" panose="020B0604020202020204" pitchFamily="34" charset="0"/>
              <a:buChar char="•"/>
            </a:pPr>
            <a:r>
              <a:rPr lang="en-US" sz="2800" dirty="0">
                <a:latin typeface="Catamaran" panose="020B0604020202020204"/>
              </a:rPr>
              <a:t>Two ways of thinking, card number as a string or as an int.</a:t>
            </a:r>
          </a:p>
          <a:p>
            <a:pPr marL="457200" indent="-457200">
              <a:spcAft>
                <a:spcPts val="600"/>
              </a:spcAft>
              <a:buFont typeface="Arial" panose="020B0604020202020204" pitchFamily="34" charset="0"/>
              <a:buChar char="•"/>
            </a:pPr>
            <a:r>
              <a:rPr lang="en-US" sz="2800" dirty="0">
                <a:latin typeface="Catamaran" panose="020B0604020202020204"/>
              </a:rPr>
              <a:t>If int, how can you get each digit (consider some of the operators). E.g. end digit you can get with % 10.</a:t>
            </a:r>
          </a:p>
          <a:p>
            <a:pPr marL="457200" indent="-457200">
              <a:spcAft>
                <a:spcPts val="600"/>
              </a:spcAft>
              <a:buFont typeface="Arial" panose="020B0604020202020204" pitchFamily="34" charset="0"/>
              <a:buChar char="•"/>
            </a:pPr>
            <a:r>
              <a:rPr lang="en-US" sz="2800" dirty="0">
                <a:latin typeface="Catamaran" panose="020B0604020202020204"/>
              </a:rPr>
              <a:t>If string, consider </a:t>
            </a:r>
            <a:r>
              <a:rPr lang="en-US" sz="2800" i="1" dirty="0" err="1">
                <a:latin typeface="Catamaran" panose="020B0604020202020204"/>
              </a:rPr>
              <a:t>atoi</a:t>
            </a:r>
            <a:r>
              <a:rPr lang="en-US" sz="2800" dirty="0">
                <a:latin typeface="Catamaran" panose="020B0604020202020204"/>
              </a:rPr>
              <a:t> function, or use ASCII to convert string &lt;-&gt; int.</a:t>
            </a:r>
            <a:endParaRPr lang="en-US" sz="2800" i="1" dirty="0">
              <a:latin typeface="Catamaran" panose="020B0604020202020204"/>
            </a:endParaRPr>
          </a:p>
        </p:txBody>
      </p:sp>
      <p:pic>
        <p:nvPicPr>
          <p:cNvPr id="3" name="Picture 2">
            <a:extLst>
              <a:ext uri="{FF2B5EF4-FFF2-40B4-BE49-F238E27FC236}">
                <a16:creationId xmlns:a16="http://schemas.microsoft.com/office/drawing/2014/main" id="{43FB9432-1774-4C91-CA01-640D9179712F}"/>
              </a:ext>
            </a:extLst>
          </p:cNvPr>
          <p:cNvPicPr>
            <a:picLocks noChangeAspect="1"/>
          </p:cNvPicPr>
          <p:nvPr/>
        </p:nvPicPr>
        <p:blipFill>
          <a:blip r:embed="rId2"/>
          <a:stretch>
            <a:fillRect/>
          </a:stretch>
        </p:blipFill>
        <p:spPr>
          <a:xfrm>
            <a:off x="1081756" y="2297702"/>
            <a:ext cx="4519234" cy="1285470"/>
          </a:xfrm>
          <a:prstGeom prst="rect">
            <a:avLst/>
          </a:prstGeom>
        </p:spPr>
      </p:pic>
      <p:sp>
        <p:nvSpPr>
          <p:cNvPr id="8" name="TextBox 7">
            <a:extLst>
              <a:ext uri="{FF2B5EF4-FFF2-40B4-BE49-F238E27FC236}">
                <a16:creationId xmlns:a16="http://schemas.microsoft.com/office/drawing/2014/main" id="{4240F439-092E-5160-C00B-0B7B43907570}"/>
              </a:ext>
            </a:extLst>
          </p:cNvPr>
          <p:cNvSpPr txBox="1"/>
          <p:nvPr/>
        </p:nvSpPr>
        <p:spPr>
          <a:xfrm>
            <a:off x="1081756" y="3724851"/>
            <a:ext cx="4806711" cy="2246769"/>
          </a:xfrm>
          <a:prstGeom prst="rect">
            <a:avLst/>
          </a:prstGeom>
          <a:noFill/>
          <a:ln w="38100">
            <a:solidFill>
              <a:srgbClr val="00B0F0"/>
            </a:solidFill>
          </a:ln>
        </p:spPr>
        <p:txBody>
          <a:bodyPr wrap="square" rtlCol="0">
            <a:spAutoFit/>
          </a:bodyPr>
          <a:lstStyle/>
          <a:p>
            <a:r>
              <a:rPr lang="en-US" sz="2800" dirty="0"/>
              <a:t>NOTE: This is </a:t>
            </a:r>
            <a:r>
              <a:rPr lang="en-US" sz="2800" u="sng" dirty="0"/>
              <a:t>significantly</a:t>
            </a:r>
            <a:r>
              <a:rPr lang="en-US" sz="2800" dirty="0"/>
              <a:t> more work than cash. This is one of the largest differences between the less/more PSET versions, beware.</a:t>
            </a:r>
          </a:p>
        </p:txBody>
      </p:sp>
    </p:spTree>
    <p:extLst>
      <p:ext uri="{BB962C8B-B14F-4D97-AF65-F5344CB8AC3E}">
        <p14:creationId xmlns:p14="http://schemas.microsoft.com/office/powerpoint/2010/main" val="8868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8180876-5E89-05B3-83FB-FDC287484F7E}"/>
              </a:ext>
            </a:extLst>
          </p:cNvPr>
          <p:cNvSpPr>
            <a:spLocks noGrp="1"/>
          </p:cNvSpPr>
          <p:nvPr>
            <p:ph type="title"/>
          </p:nvPr>
        </p:nvSpPr>
        <p:spPr>
          <a:xfrm>
            <a:off x="1818704" y="1229695"/>
            <a:ext cx="5076509" cy="1807671"/>
          </a:xfrm>
        </p:spPr>
        <p:txBody>
          <a:bodyPr/>
          <a:lstStyle/>
          <a:p>
            <a:r>
              <a:rPr lang="en-US" sz="4800" dirty="0"/>
              <a:t>Thanks for coming!</a:t>
            </a:r>
          </a:p>
        </p:txBody>
      </p:sp>
      <p:sp>
        <p:nvSpPr>
          <p:cNvPr id="13" name="Subtitle 12">
            <a:extLst>
              <a:ext uri="{FF2B5EF4-FFF2-40B4-BE49-F238E27FC236}">
                <a16:creationId xmlns:a16="http://schemas.microsoft.com/office/drawing/2014/main" id="{15C6622B-A476-DA4A-2E08-204B5EF94017}"/>
              </a:ext>
            </a:extLst>
          </p:cNvPr>
          <p:cNvSpPr>
            <a:spLocks noGrp="1"/>
          </p:cNvSpPr>
          <p:nvPr>
            <p:ph type="subTitle" idx="1"/>
          </p:nvPr>
        </p:nvSpPr>
        <p:spPr>
          <a:xfrm>
            <a:off x="1861236" y="1996817"/>
            <a:ext cx="4412800" cy="516400"/>
          </a:xfrm>
        </p:spPr>
        <p:txBody>
          <a:bodyPr/>
          <a:lstStyle/>
          <a:p>
            <a:r>
              <a:rPr lang="en-US" dirty="0"/>
              <a:t>Don’t forget attendance code </a:t>
            </a:r>
            <a:r>
              <a:rPr lang="en-US" dirty="0">
                <a:sym typeface="Wingdings" panose="05000000000000000000" pitchFamily="2" charset="2"/>
              </a:rPr>
              <a:t></a:t>
            </a:r>
            <a:endParaRPr lang="en-US" dirty="0"/>
          </a:p>
        </p:txBody>
      </p:sp>
      <p:sp>
        <p:nvSpPr>
          <p:cNvPr id="9" name="AutoShape 2">
            <a:extLst>
              <a:ext uri="{FF2B5EF4-FFF2-40B4-BE49-F238E27FC236}">
                <a16:creationId xmlns:a16="http://schemas.microsoft.com/office/drawing/2014/main" id="{8151AA37-7E88-08F8-5EDD-176E8C42CF73}"/>
              </a:ext>
            </a:extLst>
          </p:cNvPr>
          <p:cNvSpPr>
            <a:spLocks noChangeAspect="1" noChangeArrowheads="1"/>
          </p:cNvSpPr>
          <p:nvPr/>
        </p:nvSpPr>
        <p:spPr bwMode="auto">
          <a:xfrm>
            <a:off x="5943600" y="3276600"/>
            <a:ext cx="1454888" cy="1454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qr code on a white background&#10;&#10;Description automatically generated">
            <a:extLst>
              <a:ext uri="{FF2B5EF4-FFF2-40B4-BE49-F238E27FC236}">
                <a16:creationId xmlns:a16="http://schemas.microsoft.com/office/drawing/2014/main" id="{5C9387AC-D1C7-D44C-3C25-4A5D3D8B7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6127" y="1337457"/>
            <a:ext cx="3364412" cy="4183085"/>
          </a:xfrm>
          <a:prstGeom prst="rect">
            <a:avLst/>
          </a:prstGeom>
        </p:spPr>
      </p:pic>
      <p:pic>
        <p:nvPicPr>
          <p:cNvPr id="15" name="Picture 2" descr="Pokémon Go Community Day September - Oshawott | WePC">
            <a:extLst>
              <a:ext uri="{FF2B5EF4-FFF2-40B4-BE49-F238E27FC236}">
                <a16:creationId xmlns:a16="http://schemas.microsoft.com/office/drawing/2014/main" id="{3E4E0977-4CDD-7A2C-C365-C236390FFD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2" r="3529"/>
          <a:stretch/>
        </p:blipFill>
        <p:spPr bwMode="auto">
          <a:xfrm>
            <a:off x="1931414" y="2495236"/>
            <a:ext cx="4940762" cy="301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821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1377-EE17-66F9-614B-2B72BC5505D8}"/>
              </a:ext>
            </a:extLst>
          </p:cNvPr>
          <p:cNvSpPr>
            <a:spLocks noGrp="1"/>
          </p:cNvSpPr>
          <p:nvPr>
            <p:ph type="title"/>
          </p:nvPr>
        </p:nvSpPr>
        <p:spPr/>
        <p:txBody>
          <a:bodyPr/>
          <a:lstStyle/>
          <a:p>
            <a:r>
              <a:rPr lang="en-US" dirty="0"/>
              <a:t>Bonus quizzes</a:t>
            </a:r>
          </a:p>
        </p:txBody>
      </p:sp>
      <p:sp>
        <p:nvSpPr>
          <p:cNvPr id="3" name="Title 2">
            <a:extLst>
              <a:ext uri="{FF2B5EF4-FFF2-40B4-BE49-F238E27FC236}">
                <a16:creationId xmlns:a16="http://schemas.microsoft.com/office/drawing/2014/main" id="{8E346A92-BD93-05D2-3CB2-1F6A7A16C0FF}"/>
              </a:ext>
            </a:extLst>
          </p:cNvPr>
          <p:cNvSpPr>
            <a:spLocks noGrp="1"/>
          </p:cNvSpPr>
          <p:nvPr>
            <p:ph type="title" idx="2"/>
          </p:nvPr>
        </p:nvSpPr>
        <p:spPr/>
        <p:txBody>
          <a:bodyPr/>
          <a:lstStyle/>
          <a:p>
            <a:r>
              <a:rPr lang="en-US" dirty="0"/>
              <a:t>05</a:t>
            </a:r>
          </a:p>
        </p:txBody>
      </p:sp>
      <p:sp>
        <p:nvSpPr>
          <p:cNvPr id="4" name="Subtitle 3">
            <a:extLst>
              <a:ext uri="{FF2B5EF4-FFF2-40B4-BE49-F238E27FC236}">
                <a16:creationId xmlns:a16="http://schemas.microsoft.com/office/drawing/2014/main" id="{006C9A34-5EA0-DC0E-8C9D-ED6FA54CAFCA}"/>
              </a:ext>
            </a:extLst>
          </p:cNvPr>
          <p:cNvSpPr>
            <a:spLocks noGrp="1"/>
          </p:cNvSpPr>
          <p:nvPr>
            <p:ph type="subTitle" idx="1"/>
          </p:nvPr>
        </p:nvSpPr>
        <p:spPr>
          <a:xfrm>
            <a:off x="4481600" y="3731999"/>
            <a:ext cx="4412800" cy="1057967"/>
          </a:xfrm>
        </p:spPr>
        <p:txBody>
          <a:bodyPr/>
          <a:lstStyle/>
          <a:p>
            <a:r>
              <a:rPr lang="en-US" dirty="0"/>
              <a:t>Left over stuff that might still be interesting if you’re here browsing my slides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352723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EC9D23-3236-4B6F-BC72-789CF5F43213}"/>
              </a:ext>
            </a:extLst>
          </p:cNvPr>
          <p:cNvSpPr>
            <a:spLocks noGrp="1"/>
          </p:cNvSpPr>
          <p:nvPr>
            <p:ph type="body" sz="quarter" idx="10"/>
          </p:nvPr>
        </p:nvSpPr>
        <p:spPr/>
        <p:txBody>
          <a:bodyPr/>
          <a:lstStyle/>
          <a:p>
            <a:r>
              <a:rPr lang="en-US"/>
              <a:t>cs50 section 1</a:t>
            </a:r>
          </a:p>
        </p:txBody>
      </p:sp>
      <p:sp>
        <p:nvSpPr>
          <p:cNvPr id="5" name="Text Placeholder 4">
            <a:extLst>
              <a:ext uri="{FF2B5EF4-FFF2-40B4-BE49-F238E27FC236}">
                <a16:creationId xmlns:a16="http://schemas.microsoft.com/office/drawing/2014/main" id="{F3D85CD0-FFCD-7AE3-340B-F2B6816198B2}"/>
              </a:ext>
            </a:extLst>
          </p:cNvPr>
          <p:cNvSpPr>
            <a:spLocks noGrp="1"/>
          </p:cNvSpPr>
          <p:nvPr>
            <p:ph type="body" sz="quarter" idx="12"/>
          </p:nvPr>
        </p:nvSpPr>
        <p:spPr/>
        <p:txBody>
          <a:bodyPr/>
          <a:lstStyle/>
          <a:p>
            <a:r>
              <a:rPr lang="en-US"/>
              <a:t>Andrew Holmes, Fall 2023</a:t>
            </a:r>
          </a:p>
        </p:txBody>
      </p:sp>
      <p:sp>
        <p:nvSpPr>
          <p:cNvPr id="6" name="Text Placeholder 5">
            <a:extLst>
              <a:ext uri="{FF2B5EF4-FFF2-40B4-BE49-F238E27FC236}">
                <a16:creationId xmlns:a16="http://schemas.microsoft.com/office/drawing/2014/main" id="{42211BF3-EB5E-00E8-EFA9-F78C0C697DB7}"/>
              </a:ext>
            </a:extLst>
          </p:cNvPr>
          <p:cNvSpPr>
            <a:spLocks noGrp="1"/>
          </p:cNvSpPr>
          <p:nvPr>
            <p:ph type="body" sz="quarter" idx="13"/>
          </p:nvPr>
        </p:nvSpPr>
        <p:spPr/>
        <p:txBody>
          <a:bodyPr/>
          <a:lstStyle/>
          <a:p>
            <a:r>
              <a:rPr lang="en-US"/>
              <a:t>Intro to C</a:t>
            </a:r>
          </a:p>
        </p:txBody>
      </p:sp>
    </p:spTree>
    <p:extLst>
      <p:ext uri="{BB962C8B-B14F-4D97-AF65-F5344CB8AC3E}">
        <p14:creationId xmlns:p14="http://schemas.microsoft.com/office/powerpoint/2010/main" val="3918460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screen with colorful text&#10;&#10;Description automatically generated">
            <a:extLst>
              <a:ext uri="{FF2B5EF4-FFF2-40B4-BE49-F238E27FC236}">
                <a16:creationId xmlns:a16="http://schemas.microsoft.com/office/drawing/2014/main" id="{B0E76FF2-8B6D-827B-D5E9-3789DB41FB5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92" b="1192"/>
          <a:stretch>
            <a:fillRect/>
          </a:stretch>
        </p:blipFill>
        <p:spPr/>
      </p:pic>
      <p:sp>
        <p:nvSpPr>
          <p:cNvPr id="6" name="Text Placeholder 5">
            <a:extLst>
              <a:ext uri="{FF2B5EF4-FFF2-40B4-BE49-F238E27FC236}">
                <a16:creationId xmlns:a16="http://schemas.microsoft.com/office/drawing/2014/main" id="{9787B66A-F2E2-6E64-4048-2400FD8AEE22}"/>
              </a:ext>
            </a:extLst>
          </p:cNvPr>
          <p:cNvSpPr>
            <a:spLocks noGrp="1"/>
          </p:cNvSpPr>
          <p:nvPr>
            <p:ph type="body" sz="quarter" idx="11"/>
          </p:nvPr>
        </p:nvSpPr>
        <p:spPr/>
        <p:txBody>
          <a:bodyPr/>
          <a:lstStyle/>
          <a:p>
            <a:r>
              <a:rPr lang="en-US"/>
              <a:t>Write your answer here. Is this valid C code? Why or why not? If not, explain how to fix it. What do you think it does?</a:t>
            </a:r>
          </a:p>
        </p:txBody>
      </p:sp>
      <p:sp>
        <p:nvSpPr>
          <p:cNvPr id="7" name="Content Placeholder 6">
            <a:extLst>
              <a:ext uri="{FF2B5EF4-FFF2-40B4-BE49-F238E27FC236}">
                <a16:creationId xmlns:a16="http://schemas.microsoft.com/office/drawing/2014/main" id="{1A59E553-66E7-64B7-4CC3-AAEC8E81D90B}"/>
              </a:ext>
            </a:extLst>
          </p:cNvPr>
          <p:cNvSpPr>
            <a:spLocks noGrp="1"/>
          </p:cNvSpPr>
          <p:nvPr>
            <p:ph sz="quarter" idx="13"/>
          </p:nvPr>
        </p:nvSpPr>
        <p:spPr/>
        <p:txBody>
          <a:bodyPr/>
          <a:lstStyle/>
          <a:p>
            <a:endParaRPr lang="en-US"/>
          </a:p>
        </p:txBody>
      </p:sp>
      <p:sp>
        <p:nvSpPr>
          <p:cNvPr id="8" name="Text Placeholder 7">
            <a:extLst>
              <a:ext uri="{FF2B5EF4-FFF2-40B4-BE49-F238E27FC236}">
                <a16:creationId xmlns:a16="http://schemas.microsoft.com/office/drawing/2014/main" id="{9FAD4514-1801-ECB4-275C-0D0A7B44EA1D}"/>
              </a:ext>
            </a:extLst>
          </p:cNvPr>
          <p:cNvSpPr>
            <a:spLocks noGrp="1"/>
          </p:cNvSpPr>
          <p:nvPr>
            <p:ph type="body" sz="quarter" idx="14"/>
          </p:nvPr>
        </p:nvSpPr>
        <p:spPr/>
        <p:txBody>
          <a:bodyPr/>
          <a:lstStyle/>
          <a:p>
            <a:r>
              <a:rPr lang="en-US"/>
              <a:t>Valid C? (1)</a:t>
            </a:r>
          </a:p>
        </p:txBody>
      </p:sp>
    </p:spTree>
    <p:extLst>
      <p:ext uri="{BB962C8B-B14F-4D97-AF65-F5344CB8AC3E}">
        <p14:creationId xmlns:p14="http://schemas.microsoft.com/office/powerpoint/2010/main" val="14405378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 shot of a computer code&#10;&#10;Description automatically generated">
            <a:extLst>
              <a:ext uri="{FF2B5EF4-FFF2-40B4-BE49-F238E27FC236}">
                <a16:creationId xmlns:a16="http://schemas.microsoft.com/office/drawing/2014/main" id="{B6BE89BC-BFC7-6FF7-6AB3-EA2426AB14E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301" r="10301"/>
          <a:stretch>
            <a:fillRect/>
          </a:stretch>
        </p:blipFill>
        <p:spPr/>
      </p:pic>
      <p:sp>
        <p:nvSpPr>
          <p:cNvPr id="3" name="Text Placeholder 2">
            <a:extLst>
              <a:ext uri="{FF2B5EF4-FFF2-40B4-BE49-F238E27FC236}">
                <a16:creationId xmlns:a16="http://schemas.microsoft.com/office/drawing/2014/main" id="{72F16554-EB84-809D-340A-86FEED37E89F}"/>
              </a:ext>
            </a:extLst>
          </p:cNvPr>
          <p:cNvSpPr>
            <a:spLocks noGrp="1"/>
          </p:cNvSpPr>
          <p:nvPr>
            <p:ph type="body" sz="quarter" idx="11"/>
          </p:nvPr>
        </p:nvSpPr>
        <p:spPr/>
        <p:txBody>
          <a:bodyPr/>
          <a:lstStyle/>
          <a:p>
            <a:r>
              <a:rPr lang="en-US"/>
              <a:t>Write your answer here. Is this valid C code? Why or why not? If not, explain how to fix it. What do you think it does?</a:t>
            </a:r>
          </a:p>
          <a:p>
            <a:endParaRPr lang="en-US"/>
          </a:p>
        </p:txBody>
      </p:sp>
      <p:sp>
        <p:nvSpPr>
          <p:cNvPr id="4" name="Content Placeholder 3">
            <a:extLst>
              <a:ext uri="{FF2B5EF4-FFF2-40B4-BE49-F238E27FC236}">
                <a16:creationId xmlns:a16="http://schemas.microsoft.com/office/drawing/2014/main" id="{3D4457A9-A2CA-E3DF-FA47-C44E007F10F2}"/>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4C23275B-B597-CDB8-6ABB-1C683B3247F5}"/>
              </a:ext>
            </a:extLst>
          </p:cNvPr>
          <p:cNvSpPr>
            <a:spLocks noGrp="1"/>
          </p:cNvSpPr>
          <p:nvPr>
            <p:ph type="body" sz="quarter" idx="14"/>
          </p:nvPr>
        </p:nvSpPr>
        <p:spPr/>
        <p:txBody>
          <a:bodyPr/>
          <a:lstStyle/>
          <a:p>
            <a:r>
              <a:rPr lang="en-US"/>
              <a:t>Valid C? (2)</a:t>
            </a:r>
          </a:p>
        </p:txBody>
      </p:sp>
    </p:spTree>
    <p:extLst>
      <p:ext uri="{BB962C8B-B14F-4D97-AF65-F5344CB8AC3E}">
        <p14:creationId xmlns:p14="http://schemas.microsoft.com/office/powerpoint/2010/main" val="2232734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computer program&#10;&#10;Description automatically generated">
            <a:extLst>
              <a:ext uri="{FF2B5EF4-FFF2-40B4-BE49-F238E27FC236}">
                <a16:creationId xmlns:a16="http://schemas.microsoft.com/office/drawing/2014/main" id="{EB954D62-04DE-59E4-94BD-C537DE127C0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70" r="7174"/>
          <a:stretch/>
        </p:blipFill>
        <p:spPr>
          <a:xfrm>
            <a:off x="5312663" y="1623789"/>
            <a:ext cx="5481661" cy="3798603"/>
          </a:xfrm>
        </p:spPr>
      </p:pic>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a:t>Valid C? (4)</a:t>
            </a:r>
          </a:p>
        </p:txBody>
      </p:sp>
    </p:spTree>
    <p:extLst>
      <p:ext uri="{BB962C8B-B14F-4D97-AF65-F5344CB8AC3E}">
        <p14:creationId xmlns:p14="http://schemas.microsoft.com/office/powerpoint/2010/main" val="22708570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(5)</a:t>
            </a:r>
          </a:p>
        </p:txBody>
      </p:sp>
      <p:pic>
        <p:nvPicPr>
          <p:cNvPr id="13" name="Picture Placeholder 12" descr="A computer screen shot of a code&#10;&#10;Description automatically generated">
            <a:extLst>
              <a:ext uri="{FF2B5EF4-FFF2-40B4-BE49-F238E27FC236}">
                <a16:creationId xmlns:a16="http://schemas.microsoft.com/office/drawing/2014/main" id="{1FAE6B48-A498-72CE-DDED-F813A2AC4C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19" r="2819"/>
          <a:stretch>
            <a:fillRect/>
          </a:stretch>
        </p:blipFill>
        <p:spPr/>
      </p:pic>
    </p:spTree>
    <p:extLst>
      <p:ext uri="{BB962C8B-B14F-4D97-AF65-F5344CB8AC3E}">
        <p14:creationId xmlns:p14="http://schemas.microsoft.com/office/powerpoint/2010/main" val="23075060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(6)</a:t>
            </a:r>
          </a:p>
        </p:txBody>
      </p:sp>
      <p:pic>
        <p:nvPicPr>
          <p:cNvPr id="17" name="Picture Placeholder 16" descr="A computer screen shot of a program code&#10;&#10;Description automatically generated">
            <a:extLst>
              <a:ext uri="{FF2B5EF4-FFF2-40B4-BE49-F238E27FC236}">
                <a16:creationId xmlns:a16="http://schemas.microsoft.com/office/drawing/2014/main" id="{996690A4-CA35-5E68-5576-79C8A9107015}"/>
              </a:ext>
            </a:extLst>
          </p:cNvPr>
          <p:cNvPicPr>
            <a:picLocks noGrp="1"/>
          </p:cNvPicPr>
          <p:nvPr>
            <p:ph type="pic" sz="quarter" idx="10"/>
          </p:nvPr>
        </p:nvPicPr>
        <p:blipFill rotWithShape="1">
          <a:blip r:embed="rId2">
            <a:extLst>
              <a:ext uri="{28A0092B-C50C-407E-A947-70E740481C1C}">
                <a14:useLocalDpi xmlns:a14="http://schemas.microsoft.com/office/drawing/2010/main" val="0"/>
              </a:ext>
            </a:extLst>
          </a:blip>
          <a:srcRect l="6911" t="8542" r="11325" b="8937"/>
          <a:stretch/>
        </p:blipFill>
        <p:spPr>
          <a:xfrm>
            <a:off x="4933507" y="1743740"/>
            <a:ext cx="6315739" cy="3684181"/>
          </a:xfrm>
        </p:spPr>
      </p:pic>
    </p:spTree>
    <p:extLst>
      <p:ext uri="{BB962C8B-B14F-4D97-AF65-F5344CB8AC3E}">
        <p14:creationId xmlns:p14="http://schemas.microsoft.com/office/powerpoint/2010/main" val="1843281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38111D-5779-0B87-0568-E73C13B60503}"/>
              </a:ext>
            </a:extLst>
          </p:cNvPr>
          <p:cNvSpPr>
            <a:spLocks noGrp="1"/>
          </p:cNvSpPr>
          <p:nvPr>
            <p:ph type="body" sz="quarter" idx="11"/>
          </p:nvPr>
        </p:nvSpPr>
        <p:spPr/>
        <p:txBody>
          <a:bodyPr/>
          <a:lstStyle/>
          <a:p>
            <a:r>
              <a:rPr lang="en-US" dirty="0"/>
              <a:t>Write your answer here. Is this valid C code? Why or why not? If not, explain how to fix it. If it is valid, what do you think it does?</a:t>
            </a:r>
          </a:p>
          <a:p>
            <a:endParaRPr lang="en-US" dirty="0"/>
          </a:p>
        </p:txBody>
      </p:sp>
      <p:sp>
        <p:nvSpPr>
          <p:cNvPr id="4" name="Content Placeholder 3">
            <a:extLst>
              <a:ext uri="{FF2B5EF4-FFF2-40B4-BE49-F238E27FC236}">
                <a16:creationId xmlns:a16="http://schemas.microsoft.com/office/drawing/2014/main" id="{FB17E0DE-3486-6489-F6CF-0A78B0E5C70B}"/>
              </a:ext>
            </a:extLst>
          </p:cNvPr>
          <p:cNvSpPr>
            <a:spLocks noGrp="1"/>
          </p:cNvSpPr>
          <p:nvPr>
            <p:ph sz="quarter" idx="13"/>
          </p:nvPr>
        </p:nvSpPr>
        <p:spPr/>
        <p:txBody>
          <a:bodyPr/>
          <a:lstStyle/>
          <a:p>
            <a:r>
              <a:rPr lang="en-US" dirty="0"/>
              <a:t>test</a:t>
            </a:r>
          </a:p>
        </p:txBody>
      </p:sp>
      <p:sp>
        <p:nvSpPr>
          <p:cNvPr id="5" name="Text Placeholder 4">
            <a:extLst>
              <a:ext uri="{FF2B5EF4-FFF2-40B4-BE49-F238E27FC236}">
                <a16:creationId xmlns:a16="http://schemas.microsoft.com/office/drawing/2014/main" id="{35070750-D974-3AB2-E4CC-A00ED04D87F5}"/>
              </a:ext>
            </a:extLst>
          </p:cNvPr>
          <p:cNvSpPr>
            <a:spLocks noGrp="1"/>
          </p:cNvSpPr>
          <p:nvPr>
            <p:ph type="body" sz="quarter" idx="14"/>
          </p:nvPr>
        </p:nvSpPr>
        <p:spPr/>
        <p:txBody>
          <a:bodyPr/>
          <a:lstStyle/>
          <a:p>
            <a:r>
              <a:rPr lang="en-US" dirty="0"/>
              <a:t>Valid C? (7)</a:t>
            </a:r>
          </a:p>
        </p:txBody>
      </p:sp>
      <p:pic>
        <p:nvPicPr>
          <p:cNvPr id="8" name="Picture Placeholder 7" descr="A computer screen shot of a black screen with colorful text&#10;&#10;Description automatically generated">
            <a:extLst>
              <a:ext uri="{FF2B5EF4-FFF2-40B4-BE49-F238E27FC236}">
                <a16:creationId xmlns:a16="http://schemas.microsoft.com/office/drawing/2014/main" id="{E175811C-89F1-50A2-1208-381422B46B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105" r="9105"/>
          <a:stretch>
            <a:fillRect/>
          </a:stretch>
        </p:blipFill>
        <p:spPr/>
      </p:pic>
    </p:spTree>
    <p:extLst>
      <p:ext uri="{BB962C8B-B14F-4D97-AF65-F5344CB8AC3E}">
        <p14:creationId xmlns:p14="http://schemas.microsoft.com/office/powerpoint/2010/main" val="46446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114799-599F-7E7F-6C2D-7468AADF951B}"/>
              </a:ext>
            </a:extLst>
          </p:cNvPr>
          <p:cNvSpPr>
            <a:spLocks noGrp="1"/>
          </p:cNvSpPr>
          <p:nvPr>
            <p:ph type="title"/>
          </p:nvPr>
        </p:nvSpPr>
        <p:spPr/>
        <p:txBody>
          <a:bodyPr/>
          <a:lstStyle/>
          <a:p>
            <a:r>
              <a:rPr lang="en-US" sz="6000"/>
              <a:t>Today’s Plan</a:t>
            </a:r>
          </a:p>
        </p:txBody>
      </p:sp>
      <p:sp>
        <p:nvSpPr>
          <p:cNvPr id="7" name="Title 6">
            <a:extLst>
              <a:ext uri="{FF2B5EF4-FFF2-40B4-BE49-F238E27FC236}">
                <a16:creationId xmlns:a16="http://schemas.microsoft.com/office/drawing/2014/main" id="{5965974D-61C8-A09E-42A3-FB888A61AF73}"/>
              </a:ext>
            </a:extLst>
          </p:cNvPr>
          <p:cNvSpPr>
            <a:spLocks noGrp="1"/>
          </p:cNvSpPr>
          <p:nvPr>
            <p:ph type="title" idx="2"/>
          </p:nvPr>
        </p:nvSpPr>
        <p:spPr>
          <a:xfrm>
            <a:off x="2335771" y="2051776"/>
            <a:ext cx="3450000" cy="703600"/>
          </a:xfrm>
        </p:spPr>
        <p:txBody>
          <a:bodyPr/>
          <a:lstStyle/>
          <a:p>
            <a:r>
              <a:rPr lang="en-US"/>
              <a:t>Scratch </a:t>
            </a:r>
            <a:r>
              <a:rPr lang="en-US" sz="2000">
                <a:sym typeface="Wingdings" panose="05000000000000000000" pitchFamily="2" charset="2"/>
              </a:rPr>
              <a:t></a:t>
            </a:r>
            <a:r>
              <a:rPr lang="en-US"/>
              <a:t> C</a:t>
            </a:r>
          </a:p>
        </p:txBody>
      </p:sp>
      <p:sp>
        <p:nvSpPr>
          <p:cNvPr id="6" name="Subtitle 5">
            <a:extLst>
              <a:ext uri="{FF2B5EF4-FFF2-40B4-BE49-F238E27FC236}">
                <a16:creationId xmlns:a16="http://schemas.microsoft.com/office/drawing/2014/main" id="{30022A9D-3D9D-E60B-6C68-24049761F012}"/>
              </a:ext>
            </a:extLst>
          </p:cNvPr>
          <p:cNvSpPr>
            <a:spLocks noGrp="1"/>
          </p:cNvSpPr>
          <p:nvPr>
            <p:ph type="subTitle" idx="1"/>
          </p:nvPr>
        </p:nvSpPr>
        <p:spPr>
          <a:xfrm>
            <a:off x="2335771" y="2732209"/>
            <a:ext cx="2790000" cy="646400"/>
          </a:xfrm>
        </p:spPr>
        <p:txBody>
          <a:bodyPr>
            <a:noAutofit/>
          </a:bodyPr>
          <a:lstStyle/>
          <a:p>
            <a:r>
              <a:rPr lang="en-US"/>
              <a:t>From blocks to your first lines of code </a:t>
            </a:r>
            <a:r>
              <a:rPr lang="en-US">
                <a:sym typeface="Wingdings" panose="05000000000000000000" pitchFamily="2" charset="2"/>
              </a:rPr>
              <a:t>:) </a:t>
            </a:r>
            <a:endParaRPr lang="en-US"/>
          </a:p>
        </p:txBody>
      </p:sp>
      <p:sp>
        <p:nvSpPr>
          <p:cNvPr id="8" name="Title 7">
            <a:extLst>
              <a:ext uri="{FF2B5EF4-FFF2-40B4-BE49-F238E27FC236}">
                <a16:creationId xmlns:a16="http://schemas.microsoft.com/office/drawing/2014/main" id="{8C871767-7041-396D-86D2-5586632E92B6}"/>
              </a:ext>
            </a:extLst>
          </p:cNvPr>
          <p:cNvSpPr>
            <a:spLocks noGrp="1"/>
          </p:cNvSpPr>
          <p:nvPr>
            <p:ph type="title" idx="3"/>
          </p:nvPr>
        </p:nvSpPr>
        <p:spPr>
          <a:xfrm>
            <a:off x="8039768" y="2051776"/>
            <a:ext cx="3050400" cy="703600"/>
          </a:xfrm>
        </p:spPr>
        <p:txBody>
          <a:bodyPr/>
          <a:lstStyle/>
          <a:p>
            <a:r>
              <a:rPr lang="en-US" dirty="0"/>
              <a:t>More C!</a:t>
            </a:r>
          </a:p>
        </p:txBody>
      </p:sp>
      <p:sp>
        <p:nvSpPr>
          <p:cNvPr id="9" name="Subtitle 8">
            <a:extLst>
              <a:ext uri="{FF2B5EF4-FFF2-40B4-BE49-F238E27FC236}">
                <a16:creationId xmlns:a16="http://schemas.microsoft.com/office/drawing/2014/main" id="{C04497B1-C01F-BED0-C70F-368155B0F4B1}"/>
              </a:ext>
            </a:extLst>
          </p:cNvPr>
          <p:cNvSpPr>
            <a:spLocks noGrp="1"/>
          </p:cNvSpPr>
          <p:nvPr>
            <p:ph type="subTitle" idx="4"/>
          </p:nvPr>
        </p:nvSpPr>
        <p:spPr>
          <a:xfrm>
            <a:off x="8039771" y="2759917"/>
            <a:ext cx="2790000" cy="646400"/>
          </a:xfrm>
        </p:spPr>
        <p:txBody>
          <a:bodyPr/>
          <a:lstStyle/>
          <a:p>
            <a:r>
              <a:rPr lang="en-US" dirty="0"/>
              <a:t>Delving deeper into C’s syntax! Loops, conditionals + more!</a:t>
            </a:r>
          </a:p>
        </p:txBody>
      </p:sp>
      <p:sp>
        <p:nvSpPr>
          <p:cNvPr id="10" name="Title 9">
            <a:extLst>
              <a:ext uri="{FF2B5EF4-FFF2-40B4-BE49-F238E27FC236}">
                <a16:creationId xmlns:a16="http://schemas.microsoft.com/office/drawing/2014/main" id="{E43CE4A8-EA5A-3DE8-09CA-5DDD46D4F008}"/>
              </a:ext>
            </a:extLst>
          </p:cNvPr>
          <p:cNvSpPr>
            <a:spLocks noGrp="1"/>
          </p:cNvSpPr>
          <p:nvPr>
            <p:ph type="title" idx="5"/>
          </p:nvPr>
        </p:nvSpPr>
        <p:spPr>
          <a:xfrm>
            <a:off x="2335771" y="4103743"/>
            <a:ext cx="3450000" cy="703600"/>
          </a:xfrm>
        </p:spPr>
        <p:txBody>
          <a:bodyPr/>
          <a:lstStyle/>
          <a:p>
            <a:r>
              <a:rPr lang="en-US"/>
              <a:t>Writing your code</a:t>
            </a:r>
          </a:p>
        </p:txBody>
      </p:sp>
      <p:sp>
        <p:nvSpPr>
          <p:cNvPr id="11" name="Subtitle 10">
            <a:extLst>
              <a:ext uri="{FF2B5EF4-FFF2-40B4-BE49-F238E27FC236}">
                <a16:creationId xmlns:a16="http://schemas.microsoft.com/office/drawing/2014/main" id="{A5DD6E1D-5AA2-E4F9-F23F-C849308A1809}"/>
              </a:ext>
            </a:extLst>
          </p:cNvPr>
          <p:cNvSpPr>
            <a:spLocks noGrp="1"/>
          </p:cNvSpPr>
          <p:nvPr>
            <p:ph type="subTitle" idx="6"/>
          </p:nvPr>
        </p:nvSpPr>
        <p:spPr>
          <a:xfrm>
            <a:off x="2335770" y="4784175"/>
            <a:ext cx="3379229" cy="646400"/>
          </a:xfrm>
        </p:spPr>
        <p:txBody>
          <a:bodyPr/>
          <a:lstStyle/>
          <a:p>
            <a:r>
              <a:rPr lang="en-US"/>
              <a:t>Getting setup with cs50.dev and writing some code!</a:t>
            </a:r>
          </a:p>
        </p:txBody>
      </p:sp>
      <p:sp>
        <p:nvSpPr>
          <p:cNvPr id="12" name="Title 11">
            <a:extLst>
              <a:ext uri="{FF2B5EF4-FFF2-40B4-BE49-F238E27FC236}">
                <a16:creationId xmlns:a16="http://schemas.microsoft.com/office/drawing/2014/main" id="{5185642F-CED9-CFA9-EFFA-89A3A8A9F793}"/>
              </a:ext>
            </a:extLst>
          </p:cNvPr>
          <p:cNvSpPr>
            <a:spLocks noGrp="1"/>
          </p:cNvSpPr>
          <p:nvPr>
            <p:ph type="title" idx="7"/>
          </p:nvPr>
        </p:nvSpPr>
        <p:spPr>
          <a:xfrm>
            <a:off x="8039768" y="4103743"/>
            <a:ext cx="3050400" cy="703600"/>
          </a:xfrm>
        </p:spPr>
        <p:txBody>
          <a:bodyPr/>
          <a:lstStyle/>
          <a:p>
            <a:r>
              <a:rPr lang="en-US" dirty="0"/>
              <a:t>PSET thoughts</a:t>
            </a:r>
          </a:p>
        </p:txBody>
      </p:sp>
      <p:sp>
        <p:nvSpPr>
          <p:cNvPr id="13" name="Subtitle 12">
            <a:extLst>
              <a:ext uri="{FF2B5EF4-FFF2-40B4-BE49-F238E27FC236}">
                <a16:creationId xmlns:a16="http://schemas.microsoft.com/office/drawing/2014/main" id="{359E5250-562C-5B97-80A7-5648EBE54BA1}"/>
              </a:ext>
            </a:extLst>
          </p:cNvPr>
          <p:cNvSpPr>
            <a:spLocks noGrp="1"/>
          </p:cNvSpPr>
          <p:nvPr>
            <p:ph type="subTitle" idx="8"/>
          </p:nvPr>
        </p:nvSpPr>
        <p:spPr>
          <a:xfrm>
            <a:off x="8039771" y="4784172"/>
            <a:ext cx="2790000" cy="646400"/>
          </a:xfrm>
        </p:spPr>
        <p:txBody>
          <a:bodyPr/>
          <a:lstStyle/>
          <a:p>
            <a:r>
              <a:rPr lang="en-US" dirty="0"/>
              <a:t>Taking a look at PSET 1!</a:t>
            </a:r>
          </a:p>
        </p:txBody>
      </p:sp>
      <p:sp>
        <p:nvSpPr>
          <p:cNvPr id="14" name="Title 13">
            <a:extLst>
              <a:ext uri="{FF2B5EF4-FFF2-40B4-BE49-F238E27FC236}">
                <a16:creationId xmlns:a16="http://schemas.microsoft.com/office/drawing/2014/main" id="{8524D366-11CA-FD40-ADD0-C3EE24DC7315}"/>
              </a:ext>
            </a:extLst>
          </p:cNvPr>
          <p:cNvSpPr>
            <a:spLocks noGrp="1"/>
          </p:cNvSpPr>
          <p:nvPr>
            <p:ph type="title" idx="9"/>
          </p:nvPr>
        </p:nvSpPr>
        <p:spPr>
          <a:xfrm>
            <a:off x="1319404" y="2335308"/>
            <a:ext cx="972000" cy="703600"/>
          </a:xfrm>
        </p:spPr>
        <p:txBody>
          <a:bodyPr/>
          <a:lstStyle/>
          <a:p>
            <a:r>
              <a:rPr lang="en-US"/>
              <a:t>01</a:t>
            </a:r>
          </a:p>
        </p:txBody>
      </p:sp>
      <p:sp>
        <p:nvSpPr>
          <p:cNvPr id="15" name="Title 14">
            <a:extLst>
              <a:ext uri="{FF2B5EF4-FFF2-40B4-BE49-F238E27FC236}">
                <a16:creationId xmlns:a16="http://schemas.microsoft.com/office/drawing/2014/main" id="{2C89BE32-041D-E2EA-4892-B19577BBE5EE}"/>
              </a:ext>
            </a:extLst>
          </p:cNvPr>
          <p:cNvSpPr>
            <a:spLocks noGrp="1"/>
          </p:cNvSpPr>
          <p:nvPr>
            <p:ph type="title" idx="13"/>
          </p:nvPr>
        </p:nvSpPr>
        <p:spPr>
          <a:xfrm>
            <a:off x="1319404" y="4354675"/>
            <a:ext cx="972000" cy="703600"/>
          </a:xfrm>
        </p:spPr>
        <p:txBody>
          <a:bodyPr/>
          <a:lstStyle/>
          <a:p>
            <a:r>
              <a:rPr lang="en-US"/>
              <a:t>02</a:t>
            </a:r>
          </a:p>
        </p:txBody>
      </p:sp>
      <p:sp>
        <p:nvSpPr>
          <p:cNvPr id="16" name="Title 15">
            <a:extLst>
              <a:ext uri="{FF2B5EF4-FFF2-40B4-BE49-F238E27FC236}">
                <a16:creationId xmlns:a16="http://schemas.microsoft.com/office/drawing/2014/main" id="{72B3DC2E-680A-3495-3C7C-C99C226E49BE}"/>
              </a:ext>
            </a:extLst>
          </p:cNvPr>
          <p:cNvSpPr>
            <a:spLocks noGrp="1"/>
          </p:cNvSpPr>
          <p:nvPr>
            <p:ph type="title" idx="14"/>
          </p:nvPr>
        </p:nvSpPr>
        <p:spPr>
          <a:xfrm>
            <a:off x="7023371" y="2335308"/>
            <a:ext cx="972000" cy="703600"/>
          </a:xfrm>
        </p:spPr>
        <p:txBody>
          <a:bodyPr/>
          <a:lstStyle/>
          <a:p>
            <a:r>
              <a:rPr lang="en-US"/>
              <a:t>03</a:t>
            </a:r>
          </a:p>
        </p:txBody>
      </p:sp>
      <p:sp>
        <p:nvSpPr>
          <p:cNvPr id="17" name="Title 16">
            <a:extLst>
              <a:ext uri="{FF2B5EF4-FFF2-40B4-BE49-F238E27FC236}">
                <a16:creationId xmlns:a16="http://schemas.microsoft.com/office/drawing/2014/main" id="{246AA109-F64A-64C8-9706-476C0DA11A1A}"/>
              </a:ext>
            </a:extLst>
          </p:cNvPr>
          <p:cNvSpPr>
            <a:spLocks noGrp="1"/>
          </p:cNvSpPr>
          <p:nvPr>
            <p:ph type="title" idx="15"/>
          </p:nvPr>
        </p:nvSpPr>
        <p:spPr>
          <a:xfrm>
            <a:off x="7023371" y="4354675"/>
            <a:ext cx="972000" cy="703600"/>
          </a:xfrm>
        </p:spPr>
        <p:txBody>
          <a:bodyPr/>
          <a:lstStyle/>
          <a:p>
            <a:r>
              <a:rPr lang="en-US"/>
              <a:t>04</a:t>
            </a:r>
          </a:p>
        </p:txBody>
      </p:sp>
      <p:cxnSp>
        <p:nvCxnSpPr>
          <p:cNvPr id="19" name="Straight Connector 18">
            <a:extLst>
              <a:ext uri="{FF2B5EF4-FFF2-40B4-BE49-F238E27FC236}">
                <a16:creationId xmlns:a16="http://schemas.microsoft.com/office/drawing/2014/main" id="{89C5A8A8-EDD6-94E7-6E32-C34679065F6D}"/>
              </a:ext>
            </a:extLst>
          </p:cNvPr>
          <p:cNvCxnSpPr/>
          <p:nvPr/>
        </p:nvCxnSpPr>
        <p:spPr>
          <a:xfrm>
            <a:off x="2436876" y="2656332"/>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D7CB71-4A56-376D-985B-31825ACA4DBA}"/>
              </a:ext>
            </a:extLst>
          </p:cNvPr>
          <p:cNvCxnSpPr/>
          <p:nvPr/>
        </p:nvCxnSpPr>
        <p:spPr>
          <a:xfrm>
            <a:off x="2436876" y="4747260"/>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A21BA3-8427-FFF1-32D8-4F55550DFEB4}"/>
              </a:ext>
            </a:extLst>
          </p:cNvPr>
          <p:cNvCxnSpPr/>
          <p:nvPr/>
        </p:nvCxnSpPr>
        <p:spPr>
          <a:xfrm>
            <a:off x="8093964" y="4744212"/>
            <a:ext cx="1682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B3FF09-A725-E40A-B7F9-2319DBB8BCE7}"/>
              </a:ext>
            </a:extLst>
          </p:cNvPr>
          <p:cNvCxnSpPr/>
          <p:nvPr/>
        </p:nvCxnSpPr>
        <p:spPr>
          <a:xfrm>
            <a:off x="8104632" y="2688336"/>
            <a:ext cx="16824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26163"/>
      </p:ext>
    </p:extLst>
  </p:cSld>
  <p:clrMapOvr>
    <a:masterClrMapping/>
  </p:clrMapOvr>
</p:sld>
</file>

<file path=ppt/theme/theme1.xml><?xml version="1.0" encoding="utf-8"?>
<a:theme xmlns:a="http://schemas.openxmlformats.org/drawingml/2006/main" name="cs50_fall_23_v2">
  <a:themeElements>
    <a:clrScheme name="Simple Light">
      <a:dk1>
        <a:srgbClr val="313131"/>
      </a:dk1>
      <a:lt1>
        <a:srgbClr val="FFFFFF"/>
      </a:lt1>
      <a:dk2>
        <a:srgbClr val="A4DFCB"/>
      </a:dk2>
      <a:lt2>
        <a:srgbClr val="FABDAB"/>
      </a:lt2>
      <a:accent1>
        <a:srgbClr val="759FD3"/>
      </a:accent1>
      <a:accent2>
        <a:srgbClr val="EBD89E"/>
      </a:accent2>
      <a:accent3>
        <a:srgbClr val="A4DFCB"/>
      </a:accent3>
      <a:accent4>
        <a:srgbClr val="FABDAB"/>
      </a:accent4>
      <a:accent5>
        <a:srgbClr val="B7CEEB"/>
      </a:accent5>
      <a:accent6>
        <a:srgbClr val="EBD89E"/>
      </a:accent6>
      <a:hlink>
        <a:srgbClr val="B7CE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s50_fall_23_v2" id="{2E75732A-DE01-4279-83EC-317D417A3A72}" vid="{8DB79304-14D4-447E-A0FC-96F350006A7E}"/>
    </a:ext>
  </a:extLst>
</a:theme>
</file>

<file path=ppt/theme/theme2.xml><?xml version="1.0" encoding="utf-8"?>
<a:theme xmlns:a="http://schemas.openxmlformats.org/drawingml/2006/main" name="Blue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cs50_fall_23_v2</Template>
  <TotalTime>1193</TotalTime>
  <Words>2169</Words>
  <Application>Microsoft Office PowerPoint</Application>
  <PresentationFormat>Widescreen</PresentationFormat>
  <Paragraphs>356</Paragraphs>
  <Slides>85</Slides>
  <Notes>3</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85</vt:i4>
      </vt:variant>
    </vt:vector>
  </HeadingPairs>
  <TitlesOfParts>
    <vt:vector size="97" baseType="lpstr">
      <vt:lpstr>Catamaran</vt:lpstr>
      <vt:lpstr>Cormorant Garamond</vt:lpstr>
      <vt:lpstr>Helvetica Neue</vt:lpstr>
      <vt:lpstr>Proxima Nova</vt:lpstr>
      <vt:lpstr>Slack-Lato</vt:lpstr>
      <vt:lpstr>Arial</vt:lpstr>
      <vt:lpstr>Calibri</vt:lpstr>
      <vt:lpstr>Cormorant Garamond Medium</vt:lpstr>
      <vt:lpstr>Roboto Condensed Light</vt:lpstr>
      <vt:lpstr>Wingdings</vt:lpstr>
      <vt:lpstr>cs50_fall_23_v2</vt:lpstr>
      <vt:lpstr>Blue Slides</vt:lpstr>
      <vt:lpstr>Welcome to cs50 Section!</vt:lpstr>
      <vt:lpstr>PowerPoint Presentation</vt:lpstr>
      <vt:lpstr>PowerPoint Presentation</vt:lpstr>
      <vt:lpstr>PowerPoint Presentation</vt:lpstr>
      <vt:lpstr>My Classes</vt:lpstr>
      <vt:lpstr>Weekly Course Schedule</vt:lpstr>
      <vt:lpstr>Section</vt:lpstr>
      <vt:lpstr>PowerPoint Presentation</vt:lpstr>
      <vt:lpstr>Today’s Plan</vt:lpstr>
      <vt:lpstr>Scratch  C</vt:lpstr>
      <vt:lpstr>Basic Scratch program</vt:lpstr>
      <vt:lpstr>C Equivalent for hello world</vt:lpstr>
      <vt:lpstr>Scratch ‘say’, C printf</vt:lpstr>
      <vt:lpstr>But Andrew… %s? huh?</vt:lpstr>
      <vt:lpstr>PowerPoint Presentation</vt:lpstr>
      <vt:lpstr>It also prevents…</vt:lpstr>
      <vt:lpstr>int main(void)</vt:lpstr>
      <vt:lpstr>#include</vt:lpstr>
      <vt:lpstr>I don’t need no help</vt:lpstr>
      <vt:lpstr>cs50.h</vt:lpstr>
      <vt:lpstr>PowerPoint Presentation</vt:lpstr>
      <vt:lpstr>PowerPoint Presentation</vt:lpstr>
      <vt:lpstr>Types in C</vt:lpstr>
      <vt:lpstr>PowerPoint Presentation</vt:lpstr>
      <vt:lpstr>Scratch  C section recap</vt:lpstr>
      <vt:lpstr>PowerPoint Presentation</vt:lpstr>
      <vt:lpstr>Writing code</vt:lpstr>
      <vt:lpstr>PowerPoint Presentation</vt:lpstr>
      <vt:lpstr>PowerPoint Presentation</vt:lpstr>
      <vt:lpstr>PowerPoint Presentation</vt:lpstr>
      <vt:lpstr>Practice Problem 1 Walkthrough</vt:lpstr>
      <vt:lpstr>Practice Problem 1 Walkthrough</vt:lpstr>
      <vt:lpstr>Practice Problem 1 Walkthrough</vt:lpstr>
      <vt:lpstr>Practice Problem 1 Walkthrough</vt:lpstr>
      <vt:lpstr>Practice Problem 1 Walkthrough</vt:lpstr>
      <vt:lpstr>Practice Problem 1 Walkthrough</vt:lpstr>
      <vt:lpstr>More C!</vt:lpstr>
      <vt:lpstr>Declaring &amp; Initializing a variable</vt:lpstr>
      <vt:lpstr>Updating a variable</vt:lpstr>
      <vt:lpstr>Updating a variable</vt:lpstr>
      <vt:lpstr>Conditionals</vt:lpstr>
      <vt:lpstr>Conditionals</vt:lpstr>
      <vt:lpstr>Repetition in Scratch</vt:lpstr>
      <vt:lpstr>Repetition in Scratch</vt:lpstr>
      <vt:lpstr>What’s the difference?</vt:lpstr>
      <vt:lpstr>Making the jump to C</vt:lpstr>
      <vt:lpstr>A Scratch problem with ‘repeat’</vt:lpstr>
      <vt:lpstr>Idea: repetition with storage!</vt:lpstr>
      <vt:lpstr>Using a counting variable</vt:lpstr>
      <vt:lpstr>PowerPoint Presentation</vt:lpstr>
      <vt:lpstr>Breaking down the for loop</vt:lpstr>
      <vt:lpstr>For loop!</vt:lpstr>
      <vt:lpstr>While loop!</vt:lpstr>
      <vt:lpstr>Do-while loop!</vt:lpstr>
      <vt:lpstr>PowerPoint Presentation</vt:lpstr>
      <vt:lpstr>For vs While vs Do-while</vt:lpstr>
      <vt:lpstr>PowerPoint Presentation</vt:lpstr>
      <vt:lpstr>Operators</vt:lpstr>
      <vt:lpstr>Operators</vt:lpstr>
      <vt:lpstr>Operators</vt:lpstr>
      <vt:lpstr>Operators</vt:lpstr>
      <vt:lpstr>Operators</vt:lpstr>
      <vt:lpstr>Operators</vt:lpstr>
      <vt:lpstr>PowerPoint Presentation</vt:lpstr>
      <vt:lpstr>Strings</vt:lpstr>
      <vt:lpstr>Section Summary</vt:lpstr>
      <vt:lpstr>Extension</vt:lpstr>
      <vt:lpstr>PowerPoint Presentation</vt:lpstr>
      <vt:lpstr>Whitespace</vt:lpstr>
      <vt:lpstr>Pure programming</vt:lpstr>
      <vt:lpstr>Side effects</vt:lpstr>
      <vt:lpstr>Variable scope</vt:lpstr>
      <vt:lpstr>The whole process, in Scratch terms</vt:lpstr>
      <vt:lpstr>PSET thoughts!</vt:lpstr>
      <vt:lpstr>PSET overview for the week</vt:lpstr>
      <vt:lpstr>PSET overview for the week</vt:lpstr>
      <vt:lpstr>PSET overview for the week</vt:lpstr>
      <vt:lpstr>Thanks for coming!</vt:lpstr>
      <vt:lpstr>Bonus quizzes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Holmes</dc:creator>
  <cp:lastModifiedBy>Andrew Holmes</cp:lastModifiedBy>
  <cp:revision>76</cp:revision>
  <dcterms:created xsi:type="dcterms:W3CDTF">2023-08-26T22:34:27Z</dcterms:created>
  <dcterms:modified xsi:type="dcterms:W3CDTF">2023-09-12T03:57:12Z</dcterms:modified>
</cp:coreProperties>
</file>